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3" r:id="rId5"/>
    <p:sldId id="318" r:id="rId6"/>
    <p:sldId id="302" r:id="rId7"/>
    <p:sldId id="319" r:id="rId8"/>
    <p:sldId id="334" r:id="rId9"/>
    <p:sldId id="335" r:id="rId10"/>
    <p:sldId id="336" r:id="rId11"/>
    <p:sldId id="314" r:id="rId12"/>
    <p:sldId id="323" r:id="rId13"/>
    <p:sldId id="320" r:id="rId14"/>
    <p:sldId id="324" r:id="rId15"/>
    <p:sldId id="321" r:id="rId16"/>
    <p:sldId id="322" r:id="rId17"/>
    <p:sldId id="331" r:id="rId18"/>
    <p:sldId id="3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4D721-F731-4DA6-BBCB-5413F4D5CBA0}" v="254" dt="2020-06-07T18:18:54.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Jowett" userId="b4c18200-571b-4fac-968d-92e9fa7f3d31" providerId="ADAL" clId="{2DF4D721-F731-4DA6-BBCB-5413F4D5CBA0}"/>
    <pc:docChg chg="undo custSel mod addSld delSld modSld">
      <pc:chgData name="Lee Jowett" userId="b4c18200-571b-4fac-968d-92e9fa7f3d31" providerId="ADAL" clId="{2DF4D721-F731-4DA6-BBCB-5413F4D5CBA0}" dt="2020-06-02T13:15:53.710" v="1275" actId="2696"/>
      <pc:docMkLst>
        <pc:docMk/>
      </pc:docMkLst>
      <pc:sldChg chg="addSp delSp modSp">
        <pc:chgData name="Lee Jowett" userId="b4c18200-571b-4fac-968d-92e9fa7f3d31" providerId="ADAL" clId="{2DF4D721-F731-4DA6-BBCB-5413F4D5CBA0}" dt="2020-05-29T11:22:42.373" v="783" actId="20577"/>
        <pc:sldMkLst>
          <pc:docMk/>
          <pc:sldMk cId="2221569167" sldId="302"/>
        </pc:sldMkLst>
        <pc:spChg chg="mod">
          <ac:chgData name="Lee Jowett" userId="b4c18200-571b-4fac-968d-92e9fa7f3d31" providerId="ADAL" clId="{2DF4D721-F731-4DA6-BBCB-5413F4D5CBA0}" dt="2020-05-29T11:22:42.373" v="783" actId="20577"/>
          <ac:spMkLst>
            <pc:docMk/>
            <pc:sldMk cId="2221569167" sldId="302"/>
            <ac:spMk id="2" creationId="{00000000-0000-0000-0000-000000000000}"/>
          </ac:spMkLst>
        </pc:spChg>
        <pc:spChg chg="del">
          <ac:chgData name="Lee Jowett" userId="b4c18200-571b-4fac-968d-92e9fa7f3d31" providerId="ADAL" clId="{2DF4D721-F731-4DA6-BBCB-5413F4D5CBA0}" dt="2020-05-29T11:03:01.949" v="37"/>
          <ac:spMkLst>
            <pc:docMk/>
            <pc:sldMk cId="2221569167" sldId="302"/>
            <ac:spMk id="22" creationId="{00000000-0000-0000-0000-000000000000}"/>
          </ac:spMkLst>
        </pc:spChg>
        <pc:spChg chg="add mod">
          <ac:chgData name="Lee Jowett" userId="b4c18200-571b-4fac-968d-92e9fa7f3d31" providerId="ADAL" clId="{2DF4D721-F731-4DA6-BBCB-5413F4D5CBA0}" dt="2020-05-29T11:22:29.943" v="778" actId="1076"/>
          <ac:spMkLst>
            <pc:docMk/>
            <pc:sldMk cId="2221569167" sldId="302"/>
            <ac:spMk id="23" creationId="{961BF948-D3A3-4BE1-9CCE-A6FE6CFED5A4}"/>
          </ac:spMkLst>
        </pc:spChg>
        <pc:grpChg chg="mod">
          <ac:chgData name="Lee Jowett" userId="b4c18200-571b-4fac-968d-92e9fa7f3d31" providerId="ADAL" clId="{2DF4D721-F731-4DA6-BBCB-5413F4D5CBA0}" dt="2020-05-29T11:03:12.866" v="40" actId="1076"/>
          <ac:grpSpMkLst>
            <pc:docMk/>
            <pc:sldMk cId="2221569167" sldId="302"/>
            <ac:grpSpMk id="6" creationId="{00000000-0000-0000-0000-000000000000}"/>
          </ac:grpSpMkLst>
        </pc:grpChg>
        <pc:picChg chg="add mod">
          <ac:chgData name="Lee Jowett" userId="b4c18200-571b-4fac-968d-92e9fa7f3d31" providerId="ADAL" clId="{2DF4D721-F731-4DA6-BBCB-5413F4D5CBA0}" dt="2020-05-29T11:22:29.943" v="778" actId="1076"/>
          <ac:picMkLst>
            <pc:docMk/>
            <pc:sldMk cId="2221569167" sldId="302"/>
            <ac:picMk id="21" creationId="{A06D45D2-4A40-43B7-81F5-70B2FCE8D8C8}"/>
          </ac:picMkLst>
        </pc:picChg>
        <pc:picChg chg="del">
          <ac:chgData name="Lee Jowett" userId="b4c18200-571b-4fac-968d-92e9fa7f3d31" providerId="ADAL" clId="{2DF4D721-F731-4DA6-BBCB-5413F4D5CBA0}" dt="2020-05-29T11:03:01.949" v="37"/>
          <ac:picMkLst>
            <pc:docMk/>
            <pc:sldMk cId="2221569167" sldId="302"/>
            <ac:picMk id="7177" creationId="{00000000-0000-0000-0000-000000000000}"/>
          </ac:picMkLst>
        </pc:picChg>
      </pc:sldChg>
      <pc:sldChg chg="addSp modSp add del modAnim">
        <pc:chgData name="Lee Jowett" userId="b4c18200-571b-4fac-968d-92e9fa7f3d31" providerId="ADAL" clId="{2DF4D721-F731-4DA6-BBCB-5413F4D5CBA0}" dt="2020-06-02T13:15:40.325" v="1274"/>
        <pc:sldMkLst>
          <pc:docMk/>
          <pc:sldMk cId="2014712660" sldId="314"/>
        </pc:sldMkLst>
        <pc:spChg chg="add mod">
          <ac:chgData name="Lee Jowett" userId="b4c18200-571b-4fac-968d-92e9fa7f3d31" providerId="ADAL" clId="{2DF4D721-F731-4DA6-BBCB-5413F4D5CBA0}" dt="2020-06-02T12:02:49.777" v="1039" actId="20577"/>
          <ac:spMkLst>
            <pc:docMk/>
            <pc:sldMk cId="2014712660" sldId="314"/>
            <ac:spMk id="3" creationId="{338A7EBA-4EF9-48A3-822D-550664EF0F5D}"/>
          </ac:spMkLst>
        </pc:spChg>
        <pc:graphicFrameChg chg="add mod modGraphic">
          <ac:chgData name="Lee Jowett" userId="b4c18200-571b-4fac-968d-92e9fa7f3d31" providerId="ADAL" clId="{2DF4D721-F731-4DA6-BBCB-5413F4D5CBA0}" dt="2020-06-02T13:15:40.325" v="1274"/>
          <ac:graphicFrameMkLst>
            <pc:docMk/>
            <pc:sldMk cId="2014712660" sldId="314"/>
            <ac:graphicFrameMk id="5" creationId="{FB5123E2-F551-4870-B671-1F6334EFE884}"/>
          </ac:graphicFrameMkLst>
        </pc:graphicFrameChg>
        <pc:picChg chg="mod">
          <ac:chgData name="Lee Jowett" userId="b4c18200-571b-4fac-968d-92e9fa7f3d31" providerId="ADAL" clId="{2DF4D721-F731-4DA6-BBCB-5413F4D5CBA0}" dt="2020-06-02T12:11:13.488" v="1116" actId="1076"/>
          <ac:picMkLst>
            <pc:docMk/>
            <pc:sldMk cId="2014712660" sldId="314"/>
            <ac:picMk id="4" creationId="{0E71499A-9FC7-472B-865E-B85CC61A455C}"/>
          </ac:picMkLst>
        </pc:picChg>
        <pc:picChg chg="add mod">
          <ac:chgData name="Lee Jowett" userId="b4c18200-571b-4fac-968d-92e9fa7f3d31" providerId="ADAL" clId="{2DF4D721-F731-4DA6-BBCB-5413F4D5CBA0}" dt="2020-06-02T12:10:20.635" v="1084" actId="1076"/>
          <ac:picMkLst>
            <pc:docMk/>
            <pc:sldMk cId="2014712660" sldId="314"/>
            <ac:picMk id="6" creationId="{F0DA8E89-5FB0-45DD-966C-67CD8600B7A5}"/>
          </ac:picMkLst>
        </pc:picChg>
      </pc:sldChg>
      <pc:sldChg chg="modSp">
        <pc:chgData name="Lee Jowett" userId="b4c18200-571b-4fac-968d-92e9fa7f3d31" providerId="ADAL" clId="{2DF4D721-F731-4DA6-BBCB-5413F4D5CBA0}" dt="2020-06-02T13:15:40.325" v="1274"/>
        <pc:sldMkLst>
          <pc:docMk/>
          <pc:sldMk cId="368716871" sldId="318"/>
        </pc:sldMkLst>
        <pc:spChg chg="mod">
          <ac:chgData name="Lee Jowett" userId="b4c18200-571b-4fac-968d-92e9fa7f3d31" providerId="ADAL" clId="{2DF4D721-F731-4DA6-BBCB-5413F4D5CBA0}" dt="2020-06-02T13:15:40.325" v="1274"/>
          <ac:spMkLst>
            <pc:docMk/>
            <pc:sldMk cId="368716871" sldId="318"/>
            <ac:spMk id="3" creationId="{00000000-0000-0000-0000-000000000000}"/>
          </ac:spMkLst>
        </pc:spChg>
      </pc:sldChg>
      <pc:sldChg chg="addSp modSp">
        <pc:chgData name="Lee Jowett" userId="b4c18200-571b-4fac-968d-92e9fa7f3d31" providerId="ADAL" clId="{2DF4D721-F731-4DA6-BBCB-5413F4D5CBA0}" dt="2020-05-29T11:05:09.927" v="187" actId="20577"/>
        <pc:sldMkLst>
          <pc:docMk/>
          <pc:sldMk cId="1991407205" sldId="319"/>
        </pc:sldMkLst>
        <pc:spChg chg="add mod">
          <ac:chgData name="Lee Jowett" userId="b4c18200-571b-4fac-968d-92e9fa7f3d31" providerId="ADAL" clId="{2DF4D721-F731-4DA6-BBCB-5413F4D5CBA0}" dt="2020-05-29T11:05:09.927" v="187" actId="20577"/>
          <ac:spMkLst>
            <pc:docMk/>
            <pc:sldMk cId="1991407205" sldId="319"/>
            <ac:spMk id="3" creationId="{3622C1FC-83C1-4147-9922-AD5BAF31A1B3}"/>
          </ac:spMkLst>
        </pc:spChg>
      </pc:sldChg>
      <pc:sldChg chg="addSp modSp add del modAnim">
        <pc:chgData name="Lee Jowett" userId="b4c18200-571b-4fac-968d-92e9fa7f3d31" providerId="ADAL" clId="{2DF4D721-F731-4DA6-BBCB-5413F4D5CBA0}" dt="2020-06-02T13:15:40.325" v="1274"/>
        <pc:sldMkLst>
          <pc:docMk/>
          <pc:sldMk cId="1284117393" sldId="320"/>
        </pc:sldMkLst>
        <pc:graphicFrameChg chg="add mod modGraphic">
          <ac:chgData name="Lee Jowett" userId="b4c18200-571b-4fac-968d-92e9fa7f3d31" providerId="ADAL" clId="{2DF4D721-F731-4DA6-BBCB-5413F4D5CBA0}" dt="2020-06-02T13:15:40.325" v="1274"/>
          <ac:graphicFrameMkLst>
            <pc:docMk/>
            <pc:sldMk cId="1284117393" sldId="320"/>
            <ac:graphicFrameMk id="5" creationId="{C4D31ED6-BC57-4033-8B9A-4CDDEBDEAEDD}"/>
          </ac:graphicFrameMkLst>
        </pc:graphicFrameChg>
        <pc:picChg chg="mod">
          <ac:chgData name="Lee Jowett" userId="b4c18200-571b-4fac-968d-92e9fa7f3d31" providerId="ADAL" clId="{2DF4D721-F731-4DA6-BBCB-5413F4D5CBA0}" dt="2020-06-02T13:00:46.849" v="1152" actId="14100"/>
          <ac:picMkLst>
            <pc:docMk/>
            <pc:sldMk cId="1284117393" sldId="320"/>
            <ac:picMk id="4" creationId="{5AD354B1-B540-4656-925F-197E895E6E83}"/>
          </ac:picMkLst>
        </pc:picChg>
        <pc:picChg chg="add mod">
          <ac:chgData name="Lee Jowett" userId="b4c18200-571b-4fac-968d-92e9fa7f3d31" providerId="ADAL" clId="{2DF4D721-F731-4DA6-BBCB-5413F4D5CBA0}" dt="2020-06-02T13:03:02.914" v="1183" actId="1076"/>
          <ac:picMkLst>
            <pc:docMk/>
            <pc:sldMk cId="1284117393" sldId="320"/>
            <ac:picMk id="6" creationId="{22B04A1F-8920-4B61-AC4E-284EF817B6B1}"/>
          </ac:picMkLst>
        </pc:picChg>
      </pc:sldChg>
      <pc:sldChg chg="addSp modSp add del modAnim">
        <pc:chgData name="Lee Jowett" userId="b4c18200-571b-4fac-968d-92e9fa7f3d31" providerId="ADAL" clId="{2DF4D721-F731-4DA6-BBCB-5413F4D5CBA0}" dt="2020-06-02T13:15:40.325" v="1274"/>
        <pc:sldMkLst>
          <pc:docMk/>
          <pc:sldMk cId="3892592125" sldId="321"/>
        </pc:sldMkLst>
        <pc:graphicFrameChg chg="add mod modGraphic">
          <ac:chgData name="Lee Jowett" userId="b4c18200-571b-4fac-968d-92e9fa7f3d31" providerId="ADAL" clId="{2DF4D721-F731-4DA6-BBCB-5413F4D5CBA0}" dt="2020-06-02T13:15:40.325" v="1274"/>
          <ac:graphicFrameMkLst>
            <pc:docMk/>
            <pc:sldMk cId="3892592125" sldId="321"/>
            <ac:graphicFrameMk id="5" creationId="{26412F52-DD24-4138-BB49-90CD7204DF7B}"/>
          </ac:graphicFrameMkLst>
        </pc:graphicFrameChg>
        <pc:picChg chg="mod">
          <ac:chgData name="Lee Jowett" userId="b4c18200-571b-4fac-968d-92e9fa7f3d31" providerId="ADAL" clId="{2DF4D721-F731-4DA6-BBCB-5413F4D5CBA0}" dt="2020-06-02T13:07:53.933" v="1206" actId="14100"/>
          <ac:picMkLst>
            <pc:docMk/>
            <pc:sldMk cId="3892592125" sldId="321"/>
            <ac:picMk id="4" creationId="{8AAEA702-9651-4365-9FAB-7101FFA30CAA}"/>
          </ac:picMkLst>
        </pc:picChg>
        <pc:picChg chg="add mod">
          <ac:chgData name="Lee Jowett" userId="b4c18200-571b-4fac-968d-92e9fa7f3d31" providerId="ADAL" clId="{2DF4D721-F731-4DA6-BBCB-5413F4D5CBA0}" dt="2020-06-02T13:09:43.872" v="1227" actId="1076"/>
          <ac:picMkLst>
            <pc:docMk/>
            <pc:sldMk cId="3892592125" sldId="321"/>
            <ac:picMk id="6" creationId="{9BB6AAB7-9AAC-41C3-99A2-61F628C49BC4}"/>
          </ac:picMkLst>
        </pc:picChg>
      </pc:sldChg>
      <pc:sldChg chg="addSp modSp add del modAnim">
        <pc:chgData name="Lee Jowett" userId="b4c18200-571b-4fac-968d-92e9fa7f3d31" providerId="ADAL" clId="{2DF4D721-F731-4DA6-BBCB-5413F4D5CBA0}" dt="2020-06-02T13:15:40.325" v="1274"/>
        <pc:sldMkLst>
          <pc:docMk/>
          <pc:sldMk cId="4270237956" sldId="322"/>
        </pc:sldMkLst>
        <pc:graphicFrameChg chg="add mod modGraphic">
          <ac:chgData name="Lee Jowett" userId="b4c18200-571b-4fac-968d-92e9fa7f3d31" providerId="ADAL" clId="{2DF4D721-F731-4DA6-BBCB-5413F4D5CBA0}" dt="2020-06-02T13:15:40.325" v="1274"/>
          <ac:graphicFrameMkLst>
            <pc:docMk/>
            <pc:sldMk cId="4270237956" sldId="322"/>
            <ac:graphicFrameMk id="5" creationId="{EF4A7BCE-DD07-4D88-860C-6757A7E5A108}"/>
          </ac:graphicFrameMkLst>
        </pc:graphicFrameChg>
        <pc:picChg chg="mod">
          <ac:chgData name="Lee Jowett" userId="b4c18200-571b-4fac-968d-92e9fa7f3d31" providerId="ADAL" clId="{2DF4D721-F731-4DA6-BBCB-5413F4D5CBA0}" dt="2020-06-02T13:13:27.751" v="1250" actId="14100"/>
          <ac:picMkLst>
            <pc:docMk/>
            <pc:sldMk cId="4270237956" sldId="322"/>
            <ac:picMk id="4" creationId="{65FEF4C3-7F6A-4FA7-ADC8-9A94C7DBC17A}"/>
          </ac:picMkLst>
        </pc:picChg>
        <pc:picChg chg="add mod">
          <ac:chgData name="Lee Jowett" userId="b4c18200-571b-4fac-968d-92e9fa7f3d31" providerId="ADAL" clId="{2DF4D721-F731-4DA6-BBCB-5413F4D5CBA0}" dt="2020-06-02T13:13:25.209" v="1249" actId="1076"/>
          <ac:picMkLst>
            <pc:docMk/>
            <pc:sldMk cId="4270237956" sldId="322"/>
            <ac:picMk id="6" creationId="{FB6F83FF-BD44-4709-90A5-CFD6EB78A271}"/>
          </ac:picMkLst>
        </pc:picChg>
      </pc:sldChg>
      <pc:sldChg chg="addSp modSp add del modAnim">
        <pc:chgData name="Lee Jowett" userId="b4c18200-571b-4fac-968d-92e9fa7f3d31" providerId="ADAL" clId="{2DF4D721-F731-4DA6-BBCB-5413F4D5CBA0}" dt="2020-06-02T13:15:40.325" v="1274"/>
        <pc:sldMkLst>
          <pc:docMk/>
          <pc:sldMk cId="1937936601" sldId="323"/>
        </pc:sldMkLst>
        <pc:graphicFrameChg chg="add mod modGraphic">
          <ac:chgData name="Lee Jowett" userId="b4c18200-571b-4fac-968d-92e9fa7f3d31" providerId="ADAL" clId="{2DF4D721-F731-4DA6-BBCB-5413F4D5CBA0}" dt="2020-06-02T13:15:40.325" v="1274"/>
          <ac:graphicFrameMkLst>
            <pc:docMk/>
            <pc:sldMk cId="1937936601" sldId="323"/>
            <ac:graphicFrameMk id="5" creationId="{85C0375F-396F-4D4F-BB43-643E49370C16}"/>
          </ac:graphicFrameMkLst>
        </pc:graphicFrameChg>
        <pc:picChg chg="add mod">
          <ac:chgData name="Lee Jowett" userId="b4c18200-571b-4fac-968d-92e9fa7f3d31" providerId="ADAL" clId="{2DF4D721-F731-4DA6-BBCB-5413F4D5CBA0}" dt="2020-06-02T12:59:36.265" v="1131" actId="14100"/>
          <ac:picMkLst>
            <pc:docMk/>
            <pc:sldMk cId="1937936601" sldId="323"/>
            <ac:picMk id="3" creationId="{AF05F56E-1F78-4371-9063-77139BACE1D1}"/>
          </ac:picMkLst>
        </pc:picChg>
        <pc:picChg chg="mod">
          <ac:chgData name="Lee Jowett" userId="b4c18200-571b-4fac-968d-92e9fa7f3d31" providerId="ADAL" clId="{2DF4D721-F731-4DA6-BBCB-5413F4D5CBA0}" dt="2020-06-02T12:59:39.730" v="1132" actId="1076"/>
          <ac:picMkLst>
            <pc:docMk/>
            <pc:sldMk cId="1937936601" sldId="323"/>
            <ac:picMk id="4" creationId="{E7707F62-EE12-4709-B033-D501C70BF4C4}"/>
          </ac:picMkLst>
        </pc:picChg>
      </pc:sldChg>
      <pc:sldChg chg="addSp modSp add del modAnim">
        <pc:chgData name="Lee Jowett" userId="b4c18200-571b-4fac-968d-92e9fa7f3d31" providerId="ADAL" clId="{2DF4D721-F731-4DA6-BBCB-5413F4D5CBA0}" dt="2020-06-02T13:15:40.325" v="1274"/>
        <pc:sldMkLst>
          <pc:docMk/>
          <pc:sldMk cId="1676679640" sldId="324"/>
        </pc:sldMkLst>
        <pc:graphicFrameChg chg="add mod modGraphic">
          <ac:chgData name="Lee Jowett" userId="b4c18200-571b-4fac-968d-92e9fa7f3d31" providerId="ADAL" clId="{2DF4D721-F731-4DA6-BBCB-5413F4D5CBA0}" dt="2020-06-02T13:15:40.325" v="1274"/>
          <ac:graphicFrameMkLst>
            <pc:docMk/>
            <pc:sldMk cId="1676679640" sldId="324"/>
            <ac:graphicFrameMk id="5" creationId="{2BAE96AB-B59B-4D95-9E58-575A3333E1B9}"/>
          </ac:graphicFrameMkLst>
        </pc:graphicFrameChg>
        <pc:picChg chg="mod">
          <ac:chgData name="Lee Jowett" userId="b4c18200-571b-4fac-968d-92e9fa7f3d31" providerId="ADAL" clId="{2DF4D721-F731-4DA6-BBCB-5413F4D5CBA0}" dt="2020-06-02T13:03:08.805" v="1184" actId="14100"/>
          <ac:picMkLst>
            <pc:docMk/>
            <pc:sldMk cId="1676679640" sldId="324"/>
            <ac:picMk id="4" creationId="{8E0046F2-0CD4-4AA4-B16D-77628EEE27B7}"/>
          </ac:picMkLst>
        </pc:picChg>
        <pc:picChg chg="add mod">
          <ac:chgData name="Lee Jowett" userId="b4c18200-571b-4fac-968d-92e9fa7f3d31" providerId="ADAL" clId="{2DF4D721-F731-4DA6-BBCB-5413F4D5CBA0}" dt="2020-06-02T13:03:54.292" v="1201" actId="14100"/>
          <ac:picMkLst>
            <pc:docMk/>
            <pc:sldMk cId="1676679640" sldId="324"/>
            <ac:picMk id="6" creationId="{7E6173AE-3BD4-4550-9E7C-CA81BAB64CA8}"/>
          </ac:picMkLst>
        </pc:picChg>
      </pc:sldChg>
      <pc:sldChg chg="addSp delSp modSp add del delAnim modAnim">
        <pc:chgData name="Lee Jowett" userId="b4c18200-571b-4fac-968d-92e9fa7f3d31" providerId="ADAL" clId="{2DF4D721-F731-4DA6-BBCB-5413F4D5CBA0}" dt="2020-06-02T13:15:16.077" v="1273" actId="1076"/>
        <pc:sldMkLst>
          <pc:docMk/>
          <pc:sldMk cId="1711907881" sldId="331"/>
        </pc:sldMkLst>
        <pc:graphicFrameChg chg="add mod modGraphic">
          <ac:chgData name="Lee Jowett" userId="b4c18200-571b-4fac-968d-92e9fa7f3d31" providerId="ADAL" clId="{2DF4D721-F731-4DA6-BBCB-5413F4D5CBA0}" dt="2020-06-02T13:14:39.665" v="1270" actId="20577"/>
          <ac:graphicFrameMkLst>
            <pc:docMk/>
            <pc:sldMk cId="1711907881" sldId="331"/>
            <ac:graphicFrameMk id="4" creationId="{22278D37-DC00-4B8D-ADA6-0C61309863FD}"/>
          </ac:graphicFrameMkLst>
        </pc:graphicFrameChg>
        <pc:picChg chg="del mod">
          <ac:chgData name="Lee Jowett" userId="b4c18200-571b-4fac-968d-92e9fa7f3d31" providerId="ADAL" clId="{2DF4D721-F731-4DA6-BBCB-5413F4D5CBA0}" dt="2020-06-02T13:14:47.281" v="1271" actId="478"/>
          <ac:picMkLst>
            <pc:docMk/>
            <pc:sldMk cId="1711907881" sldId="331"/>
            <ac:picMk id="3" creationId="{F3291CB9-CE90-45B7-ABBA-9AC9589C751B}"/>
          </ac:picMkLst>
        </pc:picChg>
        <pc:picChg chg="add mod">
          <ac:chgData name="Lee Jowett" userId="b4c18200-571b-4fac-968d-92e9fa7f3d31" providerId="ADAL" clId="{2DF4D721-F731-4DA6-BBCB-5413F4D5CBA0}" dt="2020-06-02T13:15:16.077" v="1273" actId="1076"/>
          <ac:picMkLst>
            <pc:docMk/>
            <pc:sldMk cId="1711907881" sldId="331"/>
            <ac:picMk id="5" creationId="{93EEC8C3-BD16-41CB-A543-25949A3F577A}"/>
          </ac:picMkLst>
        </pc:picChg>
      </pc:sldChg>
      <pc:sldChg chg="addSp delSp modSp add mod setBg">
        <pc:chgData name="Lee Jowett" userId="b4c18200-571b-4fac-968d-92e9fa7f3d31" providerId="ADAL" clId="{2DF4D721-F731-4DA6-BBCB-5413F4D5CBA0}" dt="2020-05-29T11:28:22.471" v="947" actId="20577"/>
        <pc:sldMkLst>
          <pc:docMk/>
          <pc:sldMk cId="3397556729" sldId="332"/>
        </pc:sldMkLst>
        <pc:spChg chg="mod">
          <ac:chgData name="Lee Jowett" userId="b4c18200-571b-4fac-968d-92e9fa7f3d31" providerId="ADAL" clId="{2DF4D721-F731-4DA6-BBCB-5413F4D5CBA0}" dt="2020-05-29T11:28:22.471" v="947" actId="20577"/>
          <ac:spMkLst>
            <pc:docMk/>
            <pc:sldMk cId="3397556729" sldId="332"/>
            <ac:spMk id="2" creationId="{F317A045-9DEB-4C06-AE44-65199AAFA35C}"/>
          </ac:spMkLst>
        </pc:spChg>
        <pc:spChg chg="add del">
          <ac:chgData name="Lee Jowett" userId="b4c18200-571b-4fac-968d-92e9fa7f3d31" providerId="ADAL" clId="{2DF4D721-F731-4DA6-BBCB-5413F4D5CBA0}" dt="2020-05-29T11:25:15.429" v="859" actId="478"/>
          <ac:spMkLst>
            <pc:docMk/>
            <pc:sldMk cId="3397556729" sldId="332"/>
            <ac:spMk id="3" creationId="{292E9B24-F1CE-4687-B5BE-9916E5334806}"/>
          </ac:spMkLst>
        </pc:spChg>
        <pc:spChg chg="add del">
          <ac:chgData name="Lee Jowett" userId="b4c18200-571b-4fac-968d-92e9fa7f3d31" providerId="ADAL" clId="{2DF4D721-F731-4DA6-BBCB-5413F4D5CBA0}" dt="2020-05-29T11:25:21.781" v="861" actId="478"/>
          <ac:spMkLst>
            <pc:docMk/>
            <pc:sldMk cId="3397556729" sldId="332"/>
            <ac:spMk id="4" creationId="{25A3FDC7-C032-487D-8D8D-59CF377CCB71}"/>
          </ac:spMkLst>
        </pc:spChg>
        <pc:spChg chg="add del mod">
          <ac:chgData name="Lee Jowett" userId="b4c18200-571b-4fac-968d-92e9fa7f3d31" providerId="ADAL" clId="{2DF4D721-F731-4DA6-BBCB-5413F4D5CBA0}" dt="2020-05-29T11:27:12.485" v="915" actId="478"/>
          <ac:spMkLst>
            <pc:docMk/>
            <pc:sldMk cId="3397556729" sldId="332"/>
            <ac:spMk id="5" creationId="{3F0440DA-931A-4928-AAFA-A4A44B484D45}"/>
          </ac:spMkLst>
        </pc:spChg>
        <pc:spChg chg="add del mod">
          <ac:chgData name="Lee Jowett" userId="b4c18200-571b-4fac-968d-92e9fa7f3d31" providerId="ADAL" clId="{2DF4D721-F731-4DA6-BBCB-5413F4D5CBA0}" dt="2020-05-29T11:27:10.333" v="914" actId="478"/>
          <ac:spMkLst>
            <pc:docMk/>
            <pc:sldMk cId="3397556729" sldId="332"/>
            <ac:spMk id="6" creationId="{35DF8921-8E13-4521-8059-7D5633967E1E}"/>
          </ac:spMkLst>
        </pc:spChg>
        <pc:spChg chg="add del mod">
          <ac:chgData name="Lee Jowett" userId="b4c18200-571b-4fac-968d-92e9fa7f3d31" providerId="ADAL" clId="{2DF4D721-F731-4DA6-BBCB-5413F4D5CBA0}" dt="2020-05-29T11:27:12.485" v="915" actId="478"/>
          <ac:spMkLst>
            <pc:docMk/>
            <pc:sldMk cId="3397556729" sldId="332"/>
            <ac:spMk id="7" creationId="{B4619EB8-2DB8-4D31-9CC0-4CBDB17D4951}"/>
          </ac:spMkLst>
        </pc:spChg>
        <pc:spChg chg="add del mod">
          <ac:chgData name="Lee Jowett" userId="b4c18200-571b-4fac-968d-92e9fa7f3d31" providerId="ADAL" clId="{2DF4D721-F731-4DA6-BBCB-5413F4D5CBA0}" dt="2020-05-29T11:27:12.485" v="915" actId="478"/>
          <ac:spMkLst>
            <pc:docMk/>
            <pc:sldMk cId="3397556729" sldId="332"/>
            <ac:spMk id="8" creationId="{834D83B6-51EA-4663-89A9-25354C8FF35A}"/>
          </ac:spMkLst>
        </pc:spChg>
        <pc:spChg chg="add del">
          <ac:chgData name="Lee Jowett" userId="b4c18200-571b-4fac-968d-92e9fa7f3d31" providerId="ADAL" clId="{2DF4D721-F731-4DA6-BBCB-5413F4D5CBA0}" dt="2020-05-29T11:25:24.884" v="862" actId="478"/>
          <ac:spMkLst>
            <pc:docMk/>
            <pc:sldMk cId="3397556729" sldId="332"/>
            <ac:spMk id="9" creationId="{717C7B70-08E8-4C05-A81B-DFB5D2F3B82B}"/>
          </ac:spMkLst>
        </pc:spChg>
        <pc:spChg chg="add del mod">
          <ac:chgData name="Lee Jowett" userId="b4c18200-571b-4fac-968d-92e9fa7f3d31" providerId="ADAL" clId="{2DF4D721-F731-4DA6-BBCB-5413F4D5CBA0}" dt="2020-05-29T11:25:42.708" v="875" actId="478"/>
          <ac:spMkLst>
            <pc:docMk/>
            <pc:sldMk cId="3397556729" sldId="332"/>
            <ac:spMk id="10" creationId="{222CD485-E487-4854-A518-7E2EAC9A9A7B}"/>
          </ac:spMkLst>
        </pc:spChg>
        <pc:spChg chg="add del">
          <ac:chgData name="Lee Jowett" userId="b4c18200-571b-4fac-968d-92e9fa7f3d31" providerId="ADAL" clId="{2DF4D721-F731-4DA6-BBCB-5413F4D5CBA0}" dt="2020-05-29T11:26:25.926" v="896" actId="478"/>
          <ac:spMkLst>
            <pc:docMk/>
            <pc:sldMk cId="3397556729" sldId="332"/>
            <ac:spMk id="11" creationId="{997BA3A1-6AD3-4C97-AE17-A3B7879366A1}"/>
          </ac:spMkLst>
        </pc:spChg>
        <pc:spChg chg="add del">
          <ac:chgData name="Lee Jowett" userId="b4c18200-571b-4fac-968d-92e9fa7f3d31" providerId="ADAL" clId="{2DF4D721-F731-4DA6-BBCB-5413F4D5CBA0}" dt="2020-05-29T11:26:25.926" v="896" actId="478"/>
          <ac:spMkLst>
            <pc:docMk/>
            <pc:sldMk cId="3397556729" sldId="332"/>
            <ac:spMk id="12" creationId="{CD741E32-2A8F-43CA-8FD4-4EB58247C4CE}"/>
          </ac:spMkLst>
        </pc:spChg>
        <pc:spChg chg="add mod">
          <ac:chgData name="Lee Jowett" userId="b4c18200-571b-4fac-968d-92e9fa7f3d31" providerId="ADAL" clId="{2DF4D721-F731-4DA6-BBCB-5413F4D5CBA0}" dt="2020-05-29T11:27:20.101" v="916" actId="26606"/>
          <ac:spMkLst>
            <pc:docMk/>
            <pc:sldMk cId="3397556729" sldId="332"/>
            <ac:spMk id="13" creationId="{57EFC190-C139-4FEC-B97A-2A8E381904FF}"/>
          </ac:spMkLst>
        </pc:spChg>
        <pc:spChg chg="add mod">
          <ac:chgData name="Lee Jowett" userId="b4c18200-571b-4fac-968d-92e9fa7f3d31" providerId="ADAL" clId="{2DF4D721-F731-4DA6-BBCB-5413F4D5CBA0}" dt="2020-05-29T11:27:20.101" v="916" actId="26606"/>
          <ac:spMkLst>
            <pc:docMk/>
            <pc:sldMk cId="3397556729" sldId="332"/>
            <ac:spMk id="14" creationId="{FB234A58-CA63-4E41-9017-4F244EA61604}"/>
          </ac:spMkLst>
        </pc:spChg>
        <pc:spChg chg="add mod">
          <ac:chgData name="Lee Jowett" userId="b4c18200-571b-4fac-968d-92e9fa7f3d31" providerId="ADAL" clId="{2DF4D721-F731-4DA6-BBCB-5413F4D5CBA0}" dt="2020-05-29T11:27:20.101" v="916" actId="26606"/>
          <ac:spMkLst>
            <pc:docMk/>
            <pc:sldMk cId="3397556729" sldId="332"/>
            <ac:spMk id="15" creationId="{9D147812-9103-4E4B-9283-A1EE22C6603A}"/>
          </ac:spMkLst>
        </pc:spChg>
        <pc:spChg chg="add mod">
          <ac:chgData name="Lee Jowett" userId="b4c18200-571b-4fac-968d-92e9fa7f3d31" providerId="ADAL" clId="{2DF4D721-F731-4DA6-BBCB-5413F4D5CBA0}" dt="2020-05-29T11:27:20.101" v="916" actId="26606"/>
          <ac:spMkLst>
            <pc:docMk/>
            <pc:sldMk cId="3397556729" sldId="332"/>
            <ac:spMk id="16" creationId="{C7F26EA0-A69B-4D30-BA35-6BE0AA69410B}"/>
          </ac:spMkLst>
        </pc:spChg>
        <pc:spChg chg="add mod">
          <ac:chgData name="Lee Jowett" userId="b4c18200-571b-4fac-968d-92e9fa7f3d31" providerId="ADAL" clId="{2DF4D721-F731-4DA6-BBCB-5413F4D5CBA0}" dt="2020-05-29T11:27:20.101" v="916" actId="26606"/>
          <ac:spMkLst>
            <pc:docMk/>
            <pc:sldMk cId="3397556729" sldId="332"/>
            <ac:spMk id="17" creationId="{24993118-5318-4E4F-A794-1B38C372818E}"/>
          </ac:spMkLst>
        </pc:spChg>
        <pc:spChg chg="add mod">
          <ac:chgData name="Lee Jowett" userId="b4c18200-571b-4fac-968d-92e9fa7f3d31" providerId="ADAL" clId="{2DF4D721-F731-4DA6-BBCB-5413F4D5CBA0}" dt="2020-05-29T11:27:20.101" v="916" actId="26606"/>
          <ac:spMkLst>
            <pc:docMk/>
            <pc:sldMk cId="3397556729" sldId="332"/>
            <ac:spMk id="18" creationId="{667BFDC5-D4EF-4AD2-B62C-CBEE48005EF6}"/>
          </ac:spMkLst>
        </pc:spChg>
        <pc:spChg chg="add mod">
          <ac:chgData name="Lee Jowett" userId="b4c18200-571b-4fac-968d-92e9fa7f3d31" providerId="ADAL" clId="{2DF4D721-F731-4DA6-BBCB-5413F4D5CBA0}" dt="2020-05-29T11:27:20.101" v="916" actId="26606"/>
          <ac:spMkLst>
            <pc:docMk/>
            <pc:sldMk cId="3397556729" sldId="332"/>
            <ac:spMk id="19" creationId="{0FC55C8E-E780-461E-9773-0861A5F7D8B1}"/>
          </ac:spMkLst>
        </pc:spChg>
        <pc:spChg chg="add mod">
          <ac:chgData name="Lee Jowett" userId="b4c18200-571b-4fac-968d-92e9fa7f3d31" providerId="ADAL" clId="{2DF4D721-F731-4DA6-BBCB-5413F4D5CBA0}" dt="2020-05-29T11:27:20.101" v="916" actId="26606"/>
          <ac:spMkLst>
            <pc:docMk/>
            <pc:sldMk cId="3397556729" sldId="332"/>
            <ac:spMk id="20" creationId="{E06E198B-C518-4B12-8F82-8D3E97B87059}"/>
          </ac:spMkLst>
        </pc:spChg>
        <pc:spChg chg="add mod">
          <ac:chgData name="Lee Jowett" userId="b4c18200-571b-4fac-968d-92e9fa7f3d31" providerId="ADAL" clId="{2DF4D721-F731-4DA6-BBCB-5413F4D5CBA0}" dt="2020-05-29T11:27:20.101" v="916" actId="26606"/>
          <ac:spMkLst>
            <pc:docMk/>
            <pc:sldMk cId="3397556729" sldId="332"/>
            <ac:spMk id="21" creationId="{A4EF9270-C3FD-4B13-9AD3-ACFAF9F960C1}"/>
          </ac:spMkLst>
        </pc:spChg>
        <pc:spChg chg="add mod">
          <ac:chgData name="Lee Jowett" userId="b4c18200-571b-4fac-968d-92e9fa7f3d31" providerId="ADAL" clId="{2DF4D721-F731-4DA6-BBCB-5413F4D5CBA0}" dt="2020-05-29T11:27:20.101" v="916" actId="26606"/>
          <ac:spMkLst>
            <pc:docMk/>
            <pc:sldMk cId="3397556729" sldId="332"/>
            <ac:spMk id="22" creationId="{84B84769-03CD-44C9-91B7-D23E4D272A81}"/>
          </ac:spMkLst>
        </pc:spChg>
        <pc:spChg chg="add mod">
          <ac:chgData name="Lee Jowett" userId="b4c18200-571b-4fac-968d-92e9fa7f3d31" providerId="ADAL" clId="{2DF4D721-F731-4DA6-BBCB-5413F4D5CBA0}" dt="2020-05-29T11:27:20.101" v="916" actId="26606"/>
          <ac:spMkLst>
            <pc:docMk/>
            <pc:sldMk cId="3397556729" sldId="332"/>
            <ac:spMk id="23" creationId="{B73BE091-F647-4D18-B0C3-9681A629921B}"/>
          </ac:spMkLst>
        </pc:spChg>
        <pc:spChg chg="add mod">
          <ac:chgData name="Lee Jowett" userId="b4c18200-571b-4fac-968d-92e9fa7f3d31" providerId="ADAL" clId="{2DF4D721-F731-4DA6-BBCB-5413F4D5CBA0}" dt="2020-05-29T11:27:20.101" v="916" actId="26606"/>
          <ac:spMkLst>
            <pc:docMk/>
            <pc:sldMk cId="3397556729" sldId="332"/>
            <ac:spMk id="24" creationId="{722D5D68-0C5B-4397-93B9-E255C2BC8C4E}"/>
          </ac:spMkLst>
        </pc:spChg>
        <pc:spChg chg="add mod">
          <ac:chgData name="Lee Jowett" userId="b4c18200-571b-4fac-968d-92e9fa7f3d31" providerId="ADAL" clId="{2DF4D721-F731-4DA6-BBCB-5413F4D5CBA0}" dt="2020-05-29T11:27:20.101" v="916" actId="26606"/>
          <ac:spMkLst>
            <pc:docMk/>
            <pc:sldMk cId="3397556729" sldId="332"/>
            <ac:spMk id="25" creationId="{C1FB8F0B-342A-487B-A055-88CD573B4659}"/>
          </ac:spMkLst>
        </pc:spChg>
        <pc:spChg chg="add mod">
          <ac:chgData name="Lee Jowett" userId="b4c18200-571b-4fac-968d-92e9fa7f3d31" providerId="ADAL" clId="{2DF4D721-F731-4DA6-BBCB-5413F4D5CBA0}" dt="2020-05-29T11:27:20.101" v="916" actId="26606"/>
          <ac:spMkLst>
            <pc:docMk/>
            <pc:sldMk cId="3397556729" sldId="332"/>
            <ac:spMk id="26" creationId="{D79A05C6-E1A3-46FC-9DDB-45C57B12879E}"/>
          </ac:spMkLst>
        </pc:spChg>
        <pc:spChg chg="add mod">
          <ac:chgData name="Lee Jowett" userId="b4c18200-571b-4fac-968d-92e9fa7f3d31" providerId="ADAL" clId="{2DF4D721-F731-4DA6-BBCB-5413F4D5CBA0}" dt="2020-05-29T11:27:20.101" v="916" actId="26606"/>
          <ac:spMkLst>
            <pc:docMk/>
            <pc:sldMk cId="3397556729" sldId="332"/>
            <ac:spMk id="27" creationId="{9B755D2C-7EB8-4BB1-ABBA-5AB982CB10EF}"/>
          </ac:spMkLst>
        </pc:spChg>
        <pc:spChg chg="add mod">
          <ac:chgData name="Lee Jowett" userId="b4c18200-571b-4fac-968d-92e9fa7f3d31" providerId="ADAL" clId="{2DF4D721-F731-4DA6-BBCB-5413F4D5CBA0}" dt="2020-05-29T11:27:20.101" v="916" actId="26606"/>
          <ac:spMkLst>
            <pc:docMk/>
            <pc:sldMk cId="3397556729" sldId="332"/>
            <ac:spMk id="28" creationId="{FFA68ECE-C4ED-4005-AB8B-697EF646A4DC}"/>
          </ac:spMkLst>
        </pc:spChg>
        <pc:spChg chg="add mod">
          <ac:chgData name="Lee Jowett" userId="b4c18200-571b-4fac-968d-92e9fa7f3d31" providerId="ADAL" clId="{2DF4D721-F731-4DA6-BBCB-5413F4D5CBA0}" dt="2020-05-29T11:27:20.101" v="916" actId="26606"/>
          <ac:spMkLst>
            <pc:docMk/>
            <pc:sldMk cId="3397556729" sldId="332"/>
            <ac:spMk id="29" creationId="{8A398BDB-D5B9-40DB-A0BC-BF74DF81EF0E}"/>
          </ac:spMkLst>
        </pc:spChg>
        <pc:spChg chg="add del">
          <ac:chgData name="Lee Jowett" userId="b4c18200-571b-4fac-968d-92e9fa7f3d31" providerId="ADAL" clId="{2DF4D721-F731-4DA6-BBCB-5413F4D5CBA0}" dt="2020-05-29T11:24:49.844" v="849" actId="478"/>
          <ac:spMkLst>
            <pc:docMk/>
            <pc:sldMk cId="3397556729" sldId="332"/>
            <ac:spMk id="30" creationId="{150B9EAF-BF1B-4453-AFFD-85CD56805828}"/>
          </ac:spMkLst>
        </pc:spChg>
        <pc:spChg chg="add">
          <ac:chgData name="Lee Jowett" userId="b4c18200-571b-4fac-968d-92e9fa7f3d31" providerId="ADAL" clId="{2DF4D721-F731-4DA6-BBCB-5413F4D5CBA0}" dt="2020-05-29T11:27:20.101" v="916" actId="26606"/>
          <ac:spMkLst>
            <pc:docMk/>
            <pc:sldMk cId="3397556729" sldId="332"/>
            <ac:spMk id="90" creationId="{42285737-90EE-47DC-AC80-8AE156B11969}"/>
          </ac:spMkLst>
        </pc:spChg>
        <pc:grpChg chg="add">
          <ac:chgData name="Lee Jowett" userId="b4c18200-571b-4fac-968d-92e9fa7f3d31" providerId="ADAL" clId="{2DF4D721-F731-4DA6-BBCB-5413F4D5CBA0}" dt="2020-05-29T11:27:20.101" v="916" actId="26606"/>
          <ac:grpSpMkLst>
            <pc:docMk/>
            <pc:sldMk cId="3397556729" sldId="332"/>
            <ac:grpSpMk id="92" creationId="{B57BDC17-F1B3-455F-BBF1-680AA1F25C06}"/>
          </ac:grpSpMkLst>
        </pc:grpChg>
        <pc:picChg chg="add del mod">
          <ac:chgData name="Lee Jowett" userId="b4c18200-571b-4fac-968d-92e9fa7f3d31" providerId="ADAL" clId="{2DF4D721-F731-4DA6-BBCB-5413F4D5CBA0}" dt="2020-05-29T11:25:18.518" v="860" actId="478"/>
          <ac:picMkLst>
            <pc:docMk/>
            <pc:sldMk cId="3397556729" sldId="332"/>
            <ac:picMk id="1026" creationId="{E2B54731-1750-4A39-A239-26FDA2213F08}"/>
          </ac:picMkLst>
        </pc:picChg>
        <pc:picChg chg="add mod">
          <ac:chgData name="Lee Jowett" userId="b4c18200-571b-4fac-968d-92e9fa7f3d31" providerId="ADAL" clId="{2DF4D721-F731-4DA6-BBCB-5413F4D5CBA0}" dt="2020-05-29T11:27:49.432" v="921" actId="1582"/>
          <ac:picMkLst>
            <pc:docMk/>
            <pc:sldMk cId="3397556729" sldId="332"/>
            <ac:picMk id="1027" creationId="{46AD783C-357C-4FFA-97BD-37C00A39EC82}"/>
          </ac:picMkLst>
        </pc:picChg>
        <pc:picChg chg="add mod">
          <ac:chgData name="Lee Jowett" userId="b4c18200-571b-4fac-968d-92e9fa7f3d31" providerId="ADAL" clId="{2DF4D721-F731-4DA6-BBCB-5413F4D5CBA0}" dt="2020-05-29T11:27:49.432" v="921" actId="1582"/>
          <ac:picMkLst>
            <pc:docMk/>
            <pc:sldMk cId="3397556729" sldId="332"/>
            <ac:picMk id="1028" creationId="{979A6838-B6B8-4855-81AC-B65B92583976}"/>
          </ac:picMkLst>
        </pc:picChg>
        <pc:picChg chg="add del mod">
          <ac:chgData name="Lee Jowett" userId="b4c18200-571b-4fac-968d-92e9fa7f3d31" providerId="ADAL" clId="{2DF4D721-F731-4DA6-BBCB-5413F4D5CBA0}" dt="2020-05-29T11:26:25.926" v="896" actId="478"/>
          <ac:picMkLst>
            <pc:docMk/>
            <pc:sldMk cId="3397556729" sldId="332"/>
            <ac:picMk id="1029" creationId="{6EB1E09D-91AF-43D3-AD3C-FF30C54050CC}"/>
          </ac:picMkLst>
        </pc:picChg>
        <pc:picChg chg="add mod">
          <ac:chgData name="Lee Jowett" userId="b4c18200-571b-4fac-968d-92e9fa7f3d31" providerId="ADAL" clId="{2DF4D721-F731-4DA6-BBCB-5413F4D5CBA0}" dt="2020-05-29T11:27:49.432" v="921" actId="1582"/>
          <ac:picMkLst>
            <pc:docMk/>
            <pc:sldMk cId="3397556729" sldId="332"/>
            <ac:picMk id="1030" creationId="{D845E219-563E-46E7-BC94-914B5AC73464}"/>
          </ac:picMkLst>
        </pc:picChg>
        <pc:picChg chg="add mod">
          <ac:chgData name="Lee Jowett" userId="b4c18200-571b-4fac-968d-92e9fa7f3d31" providerId="ADAL" clId="{2DF4D721-F731-4DA6-BBCB-5413F4D5CBA0}" dt="2020-05-29T11:27:49.432" v="921" actId="1582"/>
          <ac:picMkLst>
            <pc:docMk/>
            <pc:sldMk cId="3397556729" sldId="332"/>
            <ac:picMk id="1031" creationId="{1D081066-1321-4EE7-AE75-ED6027CAD111}"/>
          </ac:picMkLst>
        </pc:picChg>
        <pc:picChg chg="add del mod">
          <ac:chgData name="Lee Jowett" userId="b4c18200-571b-4fac-968d-92e9fa7f3d31" providerId="ADAL" clId="{2DF4D721-F731-4DA6-BBCB-5413F4D5CBA0}" dt="2020-05-29T11:26:25.926" v="896" actId="478"/>
          <ac:picMkLst>
            <pc:docMk/>
            <pc:sldMk cId="3397556729" sldId="332"/>
            <ac:picMk id="1032" creationId="{DB028340-B954-4C06-BA32-D6104533EB6F}"/>
          </ac:picMkLst>
        </pc:picChg>
        <pc:picChg chg="add mod">
          <ac:chgData name="Lee Jowett" userId="b4c18200-571b-4fac-968d-92e9fa7f3d31" providerId="ADAL" clId="{2DF4D721-F731-4DA6-BBCB-5413F4D5CBA0}" dt="2020-05-29T11:27:49.432" v="921" actId="1582"/>
          <ac:picMkLst>
            <pc:docMk/>
            <pc:sldMk cId="3397556729" sldId="332"/>
            <ac:picMk id="1033" creationId="{B30E6C31-5BCB-432F-85AA-23A9209304DA}"/>
          </ac:picMkLst>
        </pc:picChg>
        <pc:picChg chg="add mod">
          <ac:chgData name="Lee Jowett" userId="b4c18200-571b-4fac-968d-92e9fa7f3d31" providerId="ADAL" clId="{2DF4D721-F731-4DA6-BBCB-5413F4D5CBA0}" dt="2020-05-29T11:27:49.432" v="921" actId="1582"/>
          <ac:picMkLst>
            <pc:docMk/>
            <pc:sldMk cId="3397556729" sldId="332"/>
            <ac:picMk id="1034" creationId="{44189BAA-3BE8-48C0-B713-A161E58CD917}"/>
          </ac:picMkLst>
        </pc:picChg>
        <pc:picChg chg="add del mod">
          <ac:chgData name="Lee Jowett" userId="b4c18200-571b-4fac-968d-92e9fa7f3d31" providerId="ADAL" clId="{2DF4D721-F731-4DA6-BBCB-5413F4D5CBA0}" dt="2020-05-29T11:26:25.926" v="896" actId="478"/>
          <ac:picMkLst>
            <pc:docMk/>
            <pc:sldMk cId="3397556729" sldId="332"/>
            <ac:picMk id="1035" creationId="{EF95D9C9-1CB2-42C4-A93B-EA0390D29C2B}"/>
          </ac:picMkLst>
        </pc:picChg>
        <pc:picChg chg="add del mod">
          <ac:chgData name="Lee Jowett" userId="b4c18200-571b-4fac-968d-92e9fa7f3d31" providerId="ADAL" clId="{2DF4D721-F731-4DA6-BBCB-5413F4D5CBA0}" dt="2020-05-29T11:26:25.926" v="896" actId="478"/>
          <ac:picMkLst>
            <pc:docMk/>
            <pc:sldMk cId="3397556729" sldId="332"/>
            <ac:picMk id="1036" creationId="{790AE2A6-97BE-4983-9193-E271BE10C85F}"/>
          </ac:picMkLst>
        </pc:picChg>
        <pc:picChg chg="add mod">
          <ac:chgData name="Lee Jowett" userId="b4c18200-571b-4fac-968d-92e9fa7f3d31" providerId="ADAL" clId="{2DF4D721-F731-4DA6-BBCB-5413F4D5CBA0}" dt="2020-05-29T11:28:10.482" v="926" actId="1076"/>
          <ac:picMkLst>
            <pc:docMk/>
            <pc:sldMk cId="3397556729" sldId="332"/>
            <ac:picMk id="1037" creationId="{BBE97C42-BA68-49F4-9E96-25C9B8765ABC}"/>
          </ac:picMkLst>
        </pc:picChg>
        <pc:picChg chg="add del mod">
          <ac:chgData name="Lee Jowett" userId="b4c18200-571b-4fac-968d-92e9fa7f3d31" providerId="ADAL" clId="{2DF4D721-F731-4DA6-BBCB-5413F4D5CBA0}" dt="2020-05-29T11:26:25.926" v="896" actId="478"/>
          <ac:picMkLst>
            <pc:docMk/>
            <pc:sldMk cId="3397556729" sldId="332"/>
            <ac:picMk id="1038" creationId="{0FD9D495-CBA8-4A23-AEFD-5F443CDFCD48}"/>
          </ac:picMkLst>
        </pc:picChg>
        <pc:picChg chg="add del mod">
          <ac:chgData name="Lee Jowett" userId="b4c18200-571b-4fac-968d-92e9fa7f3d31" providerId="ADAL" clId="{2DF4D721-F731-4DA6-BBCB-5413F4D5CBA0}" dt="2020-05-29T11:26:25.926" v="896" actId="478"/>
          <ac:picMkLst>
            <pc:docMk/>
            <pc:sldMk cId="3397556729" sldId="332"/>
            <ac:picMk id="1039" creationId="{AE1DCA76-093D-4BB5-97AF-6BD314410795}"/>
          </ac:picMkLst>
        </pc:picChg>
        <pc:picChg chg="add mod">
          <ac:chgData name="Lee Jowett" userId="b4c18200-571b-4fac-968d-92e9fa7f3d31" providerId="ADAL" clId="{2DF4D721-F731-4DA6-BBCB-5413F4D5CBA0}" dt="2020-05-29T11:27:49.432" v="921" actId="1582"/>
          <ac:picMkLst>
            <pc:docMk/>
            <pc:sldMk cId="3397556729" sldId="332"/>
            <ac:picMk id="1040" creationId="{9E37048C-007A-4EA2-AB37-FD16CE89FB2C}"/>
          </ac:picMkLst>
        </pc:picChg>
        <pc:picChg chg="add del mod">
          <ac:chgData name="Lee Jowett" userId="b4c18200-571b-4fac-968d-92e9fa7f3d31" providerId="ADAL" clId="{2DF4D721-F731-4DA6-BBCB-5413F4D5CBA0}" dt="2020-05-29T11:26:27.077" v="897" actId="478"/>
          <ac:picMkLst>
            <pc:docMk/>
            <pc:sldMk cId="3397556729" sldId="332"/>
            <ac:picMk id="1041" creationId="{90E345F9-353A-43E0-AF82-35743B8BEF30}"/>
          </ac:picMkLst>
        </pc:picChg>
        <pc:picChg chg="add del mod">
          <ac:chgData name="Lee Jowett" userId="b4c18200-571b-4fac-968d-92e9fa7f3d31" providerId="ADAL" clId="{2DF4D721-F731-4DA6-BBCB-5413F4D5CBA0}" dt="2020-05-29T11:27:34.020" v="918" actId="478"/>
          <ac:picMkLst>
            <pc:docMk/>
            <pc:sldMk cId="3397556729" sldId="332"/>
            <ac:picMk id="1042" creationId="{04BDD8BA-53C3-4D2A-8E11-91F018FE5966}"/>
          </ac:picMkLst>
        </pc:picChg>
        <pc:picChg chg="add del mod">
          <ac:chgData name="Lee Jowett" userId="b4c18200-571b-4fac-968d-92e9fa7f3d31" providerId="ADAL" clId="{2DF4D721-F731-4DA6-BBCB-5413F4D5CBA0}" dt="2020-05-29T11:26:27.590" v="898" actId="478"/>
          <ac:picMkLst>
            <pc:docMk/>
            <pc:sldMk cId="3397556729" sldId="332"/>
            <ac:picMk id="1043" creationId="{EB931DF1-FA97-46EA-B7EE-1163CD39CDC1}"/>
          </ac:picMkLst>
        </pc:picChg>
        <pc:picChg chg="add del mod">
          <ac:chgData name="Lee Jowett" userId="b4c18200-571b-4fac-968d-92e9fa7f3d31" providerId="ADAL" clId="{2DF4D721-F731-4DA6-BBCB-5413F4D5CBA0}" dt="2020-05-29T11:26:28.389" v="899" actId="478"/>
          <ac:picMkLst>
            <pc:docMk/>
            <pc:sldMk cId="3397556729" sldId="332"/>
            <ac:picMk id="1044" creationId="{A5B3F87C-A300-4192-A2B3-C50F47E0EB20}"/>
          </ac:picMkLst>
        </pc:picChg>
        <pc:picChg chg="add mod">
          <ac:chgData name="Lee Jowett" userId="b4c18200-571b-4fac-968d-92e9fa7f3d31" providerId="ADAL" clId="{2DF4D721-F731-4DA6-BBCB-5413F4D5CBA0}" dt="2020-05-29T11:27:49.432" v="921" actId="1582"/>
          <ac:picMkLst>
            <pc:docMk/>
            <pc:sldMk cId="3397556729" sldId="332"/>
            <ac:picMk id="1045" creationId="{63FE3050-79C8-4486-94BF-86E94801A274}"/>
          </ac:picMkLst>
        </pc:picChg>
        <pc:picChg chg="add del mod">
          <ac:chgData name="Lee Jowett" userId="b4c18200-571b-4fac-968d-92e9fa7f3d31" providerId="ADAL" clId="{2DF4D721-F731-4DA6-BBCB-5413F4D5CBA0}" dt="2020-05-29T11:26:25.926" v="896" actId="478"/>
          <ac:picMkLst>
            <pc:docMk/>
            <pc:sldMk cId="3397556729" sldId="332"/>
            <ac:picMk id="1046" creationId="{E88C25CA-CEFF-4552-8FA7-18618EEFAEE4}"/>
          </ac:picMkLst>
        </pc:picChg>
        <pc:picChg chg="add del mod">
          <ac:chgData name="Lee Jowett" userId="b4c18200-571b-4fac-968d-92e9fa7f3d31" providerId="ADAL" clId="{2DF4D721-F731-4DA6-BBCB-5413F4D5CBA0}" dt="2020-05-29T11:25:26.788" v="864" actId="478"/>
          <ac:picMkLst>
            <pc:docMk/>
            <pc:sldMk cId="3397556729" sldId="332"/>
            <ac:picMk id="1047" creationId="{76950105-F271-410C-9A85-50FB9F07689B}"/>
          </ac:picMkLst>
        </pc:picChg>
        <pc:picChg chg="add del">
          <ac:chgData name="Lee Jowett" userId="b4c18200-571b-4fac-968d-92e9fa7f3d31" providerId="ADAL" clId="{2DF4D721-F731-4DA6-BBCB-5413F4D5CBA0}" dt="2020-05-29T11:25:18.518" v="860" actId="478"/>
          <ac:picMkLst>
            <pc:docMk/>
            <pc:sldMk cId="3397556729" sldId="332"/>
            <ac:picMk id="1048" creationId="{509A9BB4-D79A-45FD-8953-260782A1BD31}"/>
          </ac:picMkLst>
        </pc:picChg>
        <pc:picChg chg="add del">
          <ac:chgData name="Lee Jowett" userId="b4c18200-571b-4fac-968d-92e9fa7f3d31" providerId="ADAL" clId="{2DF4D721-F731-4DA6-BBCB-5413F4D5CBA0}" dt="2020-05-29T11:25:18.518" v="860" actId="478"/>
          <ac:picMkLst>
            <pc:docMk/>
            <pc:sldMk cId="3397556729" sldId="332"/>
            <ac:picMk id="1049" creationId="{2798FB61-3B7C-4D70-BCDB-9D4634FB395E}"/>
          </ac:picMkLst>
        </pc:picChg>
        <pc:picChg chg="add del">
          <ac:chgData name="Lee Jowett" userId="b4c18200-571b-4fac-968d-92e9fa7f3d31" providerId="ADAL" clId="{2DF4D721-F731-4DA6-BBCB-5413F4D5CBA0}" dt="2020-05-29T11:25:18.518" v="860" actId="478"/>
          <ac:picMkLst>
            <pc:docMk/>
            <pc:sldMk cId="3397556729" sldId="332"/>
            <ac:picMk id="1050" creationId="{89D359C8-3AAE-4D6E-8D1C-7379872C1E8C}"/>
          </ac:picMkLst>
        </pc:picChg>
        <pc:picChg chg="add del">
          <ac:chgData name="Lee Jowett" userId="b4c18200-571b-4fac-968d-92e9fa7f3d31" providerId="ADAL" clId="{2DF4D721-F731-4DA6-BBCB-5413F4D5CBA0}" dt="2020-05-29T11:25:18.518" v="860" actId="478"/>
          <ac:picMkLst>
            <pc:docMk/>
            <pc:sldMk cId="3397556729" sldId="332"/>
            <ac:picMk id="1051" creationId="{FBBCB31C-5F3C-40AF-BE2E-2D6A45B5721B}"/>
          </ac:picMkLst>
        </pc:picChg>
        <pc:picChg chg="add del">
          <ac:chgData name="Lee Jowett" userId="b4c18200-571b-4fac-968d-92e9fa7f3d31" providerId="ADAL" clId="{2DF4D721-F731-4DA6-BBCB-5413F4D5CBA0}" dt="2020-05-29T11:25:18.518" v="860" actId="478"/>
          <ac:picMkLst>
            <pc:docMk/>
            <pc:sldMk cId="3397556729" sldId="332"/>
            <ac:picMk id="1052" creationId="{9E6DAB3E-16A1-433D-A4F9-408A82DAF855}"/>
          </ac:picMkLst>
        </pc:picChg>
        <pc:picChg chg="add del">
          <ac:chgData name="Lee Jowett" userId="b4c18200-571b-4fac-968d-92e9fa7f3d31" providerId="ADAL" clId="{2DF4D721-F731-4DA6-BBCB-5413F4D5CBA0}" dt="2020-05-29T11:25:13.749" v="858" actId="478"/>
          <ac:picMkLst>
            <pc:docMk/>
            <pc:sldMk cId="3397556729" sldId="332"/>
            <ac:picMk id="1053" creationId="{8400FEEA-2CC0-41D2-908C-8D49CEC950A0}"/>
          </ac:picMkLst>
        </pc:picChg>
      </pc:sldChg>
      <pc:sldChg chg="addSp delSp modSp add del mod setBg">
        <pc:chgData name="Lee Jowett" userId="b4c18200-571b-4fac-968d-92e9fa7f3d31" providerId="ADAL" clId="{2DF4D721-F731-4DA6-BBCB-5413F4D5CBA0}" dt="2020-05-29T11:22:52.482" v="784" actId="2696"/>
        <pc:sldMkLst>
          <pc:docMk/>
          <pc:sldMk cId="1354326564" sldId="333"/>
        </pc:sldMkLst>
        <pc:spChg chg="add del">
          <ac:chgData name="Lee Jowett" userId="b4c18200-571b-4fac-968d-92e9fa7f3d31" providerId="ADAL" clId="{2DF4D721-F731-4DA6-BBCB-5413F4D5CBA0}" dt="2020-05-29T11:21:54.418" v="735" actId="26606"/>
          <ac:spMkLst>
            <pc:docMk/>
            <pc:sldMk cId="1354326564" sldId="333"/>
            <ac:spMk id="2" creationId="{1F2918D3-5D08-4351-9F31-B78B61E7570E}"/>
          </ac:spMkLst>
        </pc:spChg>
        <pc:spChg chg="add del">
          <ac:chgData name="Lee Jowett" userId="b4c18200-571b-4fac-968d-92e9fa7f3d31" providerId="ADAL" clId="{2DF4D721-F731-4DA6-BBCB-5413F4D5CBA0}" dt="2020-05-29T11:21:54.418" v="735" actId="26606"/>
          <ac:spMkLst>
            <pc:docMk/>
            <pc:sldMk cId="1354326564" sldId="333"/>
            <ac:spMk id="3" creationId="{542B0FB0-7E27-4DDF-910A-26AF4F6793EE}"/>
          </ac:spMkLst>
        </pc:spChg>
        <pc:spChg chg="add del mod">
          <ac:chgData name="Lee Jowett" userId="b4c18200-571b-4fac-968d-92e9fa7f3d31" providerId="ADAL" clId="{2DF4D721-F731-4DA6-BBCB-5413F4D5CBA0}" dt="2020-05-29T11:22:24.166" v="776"/>
          <ac:spMkLst>
            <pc:docMk/>
            <pc:sldMk cId="1354326564" sldId="333"/>
            <ac:spMk id="5" creationId="{8664C91C-2C6F-4ABA-84D0-9840044495D2}"/>
          </ac:spMkLst>
        </pc:spChg>
        <pc:spChg chg="add del">
          <ac:chgData name="Lee Jowett" userId="b4c18200-571b-4fac-968d-92e9fa7f3d31" providerId="ADAL" clId="{2DF4D721-F731-4DA6-BBCB-5413F4D5CBA0}" dt="2020-05-29T11:21:54.418" v="735" actId="26606"/>
          <ac:spMkLst>
            <pc:docMk/>
            <pc:sldMk cId="1354326564" sldId="333"/>
            <ac:spMk id="10" creationId="{A2509F26-B5DC-4BA7-B476-4CB044237A2E}"/>
          </ac:spMkLst>
        </pc:spChg>
        <pc:spChg chg="add del">
          <ac:chgData name="Lee Jowett" userId="b4c18200-571b-4fac-968d-92e9fa7f3d31" providerId="ADAL" clId="{2DF4D721-F731-4DA6-BBCB-5413F4D5CBA0}" dt="2020-05-29T11:21:54.418" v="735" actId="26606"/>
          <ac:spMkLst>
            <pc:docMk/>
            <pc:sldMk cId="1354326564" sldId="333"/>
            <ac:spMk id="12" creationId="{DB103EB1-B135-4526-B883-33228FC27FF1}"/>
          </ac:spMkLst>
        </pc:spChg>
        <pc:picChg chg="add del mod">
          <ac:chgData name="Lee Jowett" userId="b4c18200-571b-4fac-968d-92e9fa7f3d31" providerId="ADAL" clId="{2DF4D721-F731-4DA6-BBCB-5413F4D5CBA0}" dt="2020-05-29T11:22:24.166" v="776"/>
          <ac:picMkLst>
            <pc:docMk/>
            <pc:sldMk cId="1354326564" sldId="333"/>
            <ac:picMk id="4" creationId="{DA5762AC-7431-4D77-9325-6D63B383FA3D}"/>
          </ac:picMkLst>
        </pc:picChg>
      </pc:sldChg>
      <pc:sldChg chg="addSp delSp modSp add mod setBg">
        <pc:chgData name="Lee Jowett" userId="b4c18200-571b-4fac-968d-92e9fa7f3d31" providerId="ADAL" clId="{2DF4D721-F731-4DA6-BBCB-5413F4D5CBA0}" dt="2020-05-29T11:20:27.479" v="733" actId="20577"/>
        <pc:sldMkLst>
          <pc:docMk/>
          <pc:sldMk cId="405887720" sldId="334"/>
        </pc:sldMkLst>
        <pc:spChg chg="mod">
          <ac:chgData name="Lee Jowett" userId="b4c18200-571b-4fac-968d-92e9fa7f3d31" providerId="ADAL" clId="{2DF4D721-F731-4DA6-BBCB-5413F4D5CBA0}" dt="2020-05-29T11:20:27.479" v="733" actId="20577"/>
          <ac:spMkLst>
            <pc:docMk/>
            <pc:sldMk cId="405887720" sldId="334"/>
            <ac:spMk id="2" creationId="{0985AE67-383C-422D-9340-309A1985A1C3}"/>
          </ac:spMkLst>
        </pc:spChg>
        <pc:spChg chg="del">
          <ac:chgData name="Lee Jowett" userId="b4c18200-571b-4fac-968d-92e9fa7f3d31" providerId="ADAL" clId="{2DF4D721-F731-4DA6-BBCB-5413F4D5CBA0}" dt="2020-05-29T11:05:43.568" v="188"/>
          <ac:spMkLst>
            <pc:docMk/>
            <pc:sldMk cId="405887720" sldId="334"/>
            <ac:spMk id="3" creationId="{B4DC7B4E-A8D9-4FA0-A997-2D684F8869F7}"/>
          </ac:spMkLst>
        </pc:spChg>
        <pc:spChg chg="add">
          <ac:chgData name="Lee Jowett" userId="b4c18200-571b-4fac-968d-92e9fa7f3d31" providerId="ADAL" clId="{2DF4D721-F731-4DA6-BBCB-5413F4D5CBA0}" dt="2020-05-29T11:18:58.713" v="536" actId="26606"/>
          <ac:spMkLst>
            <pc:docMk/>
            <pc:sldMk cId="405887720" sldId="334"/>
            <ac:spMk id="20" creationId="{928F64C6-FE22-4FC1-A763-DFCC514811BD}"/>
          </ac:spMkLst>
        </pc:spChg>
        <pc:picChg chg="add mod">
          <ac:chgData name="Lee Jowett" userId="b4c18200-571b-4fac-968d-92e9fa7f3d31" providerId="ADAL" clId="{2DF4D721-F731-4DA6-BBCB-5413F4D5CBA0}" dt="2020-05-29T11:18:58.713" v="536" actId="26606"/>
          <ac:picMkLst>
            <pc:docMk/>
            <pc:sldMk cId="405887720" sldId="334"/>
            <ac:picMk id="5" creationId="{3A4865AC-CBE1-402B-846C-2DB0737FA661}"/>
          </ac:picMkLst>
        </pc:picChg>
        <pc:picChg chg="add mod">
          <ac:chgData name="Lee Jowett" userId="b4c18200-571b-4fac-968d-92e9fa7f3d31" providerId="ADAL" clId="{2DF4D721-F731-4DA6-BBCB-5413F4D5CBA0}" dt="2020-05-29T11:18:58.713" v="536" actId="26606"/>
          <ac:picMkLst>
            <pc:docMk/>
            <pc:sldMk cId="405887720" sldId="334"/>
            <ac:picMk id="7" creationId="{F649E7EC-9FE9-427D-8639-C5AA2E1697D7}"/>
          </ac:picMkLst>
        </pc:picChg>
        <pc:picChg chg="add mod">
          <ac:chgData name="Lee Jowett" userId="b4c18200-571b-4fac-968d-92e9fa7f3d31" providerId="ADAL" clId="{2DF4D721-F731-4DA6-BBCB-5413F4D5CBA0}" dt="2020-05-29T11:18:58.713" v="536" actId="26606"/>
          <ac:picMkLst>
            <pc:docMk/>
            <pc:sldMk cId="405887720" sldId="334"/>
            <ac:picMk id="9" creationId="{C96E78A3-307F-4ECC-BC32-35B8E213E30F}"/>
          </ac:picMkLst>
        </pc:picChg>
        <pc:picChg chg="add mod ord">
          <ac:chgData name="Lee Jowett" userId="b4c18200-571b-4fac-968d-92e9fa7f3d31" providerId="ADAL" clId="{2DF4D721-F731-4DA6-BBCB-5413F4D5CBA0}" dt="2020-05-29T11:18:58.713" v="536" actId="26606"/>
          <ac:picMkLst>
            <pc:docMk/>
            <pc:sldMk cId="405887720" sldId="334"/>
            <ac:picMk id="11" creationId="{70B88C1B-BFEE-4CF8-BA55-F4D26462C0C4}"/>
          </ac:picMkLst>
        </pc:picChg>
        <pc:picChg chg="add mod">
          <ac:chgData name="Lee Jowett" userId="b4c18200-571b-4fac-968d-92e9fa7f3d31" providerId="ADAL" clId="{2DF4D721-F731-4DA6-BBCB-5413F4D5CBA0}" dt="2020-05-29T11:18:58.713" v="536" actId="26606"/>
          <ac:picMkLst>
            <pc:docMk/>
            <pc:sldMk cId="405887720" sldId="334"/>
            <ac:picMk id="13" creationId="{91F1CFAE-1DE6-4D5C-874A-C242A2D48859}"/>
          </ac:picMkLst>
        </pc:picChg>
        <pc:picChg chg="add mod ord">
          <ac:chgData name="Lee Jowett" userId="b4c18200-571b-4fac-968d-92e9fa7f3d31" providerId="ADAL" clId="{2DF4D721-F731-4DA6-BBCB-5413F4D5CBA0}" dt="2020-05-29T11:18:58.713" v="536" actId="26606"/>
          <ac:picMkLst>
            <pc:docMk/>
            <pc:sldMk cId="405887720" sldId="334"/>
            <ac:picMk id="15" creationId="{F057276E-6204-458C-8155-EDD1CB6CBBA3}"/>
          </ac:picMkLst>
        </pc:picChg>
        <pc:cxnChg chg="add">
          <ac:chgData name="Lee Jowett" userId="b4c18200-571b-4fac-968d-92e9fa7f3d31" providerId="ADAL" clId="{2DF4D721-F731-4DA6-BBCB-5413F4D5CBA0}" dt="2020-05-29T11:18:58.713" v="536" actId="26606"/>
          <ac:cxnSpMkLst>
            <pc:docMk/>
            <pc:sldMk cId="405887720" sldId="334"/>
            <ac:cxnSpMk id="22" creationId="{5C34627B-48E6-4F4D-B843-97717A86B490}"/>
          </ac:cxnSpMkLst>
        </pc:cxnChg>
      </pc:sldChg>
      <pc:sldChg chg="addSp delSp modSp add mod setBg">
        <pc:chgData name="Lee Jowett" userId="b4c18200-571b-4fac-968d-92e9fa7f3d31" providerId="ADAL" clId="{2DF4D721-F731-4DA6-BBCB-5413F4D5CBA0}" dt="2020-05-29T11:20:16.246" v="687" actId="20577"/>
        <pc:sldMkLst>
          <pc:docMk/>
          <pc:sldMk cId="3564155428" sldId="335"/>
        </pc:sldMkLst>
        <pc:spChg chg="mod ord">
          <ac:chgData name="Lee Jowett" userId="b4c18200-571b-4fac-968d-92e9fa7f3d31" providerId="ADAL" clId="{2DF4D721-F731-4DA6-BBCB-5413F4D5CBA0}" dt="2020-05-29T11:18:48.080" v="535" actId="26606"/>
          <ac:spMkLst>
            <pc:docMk/>
            <pc:sldMk cId="3564155428" sldId="335"/>
            <ac:spMk id="2" creationId="{C820CB41-786B-4E27-8FC5-1DDEF8B6B90D}"/>
          </ac:spMkLst>
        </pc:spChg>
        <pc:spChg chg="del">
          <ac:chgData name="Lee Jowett" userId="b4c18200-571b-4fac-968d-92e9fa7f3d31" providerId="ADAL" clId="{2DF4D721-F731-4DA6-BBCB-5413F4D5CBA0}" dt="2020-05-29T11:13:48.570" v="449"/>
          <ac:spMkLst>
            <pc:docMk/>
            <pc:sldMk cId="3564155428" sldId="335"/>
            <ac:spMk id="3" creationId="{572C1460-73CF-4753-B231-3B103968CF63}"/>
          </ac:spMkLst>
        </pc:spChg>
        <pc:spChg chg="add mod">
          <ac:chgData name="Lee Jowett" userId="b4c18200-571b-4fac-968d-92e9fa7f3d31" providerId="ADAL" clId="{2DF4D721-F731-4DA6-BBCB-5413F4D5CBA0}" dt="2020-05-29T11:20:16.246" v="687" actId="20577"/>
          <ac:spMkLst>
            <pc:docMk/>
            <pc:sldMk cId="3564155428" sldId="335"/>
            <ac:spMk id="19" creationId="{146C3D7A-A0A2-4ADB-AE7E-9EADC80A09B2}"/>
          </ac:spMkLst>
        </pc:spChg>
        <pc:spChg chg="add">
          <ac:chgData name="Lee Jowett" userId="b4c18200-571b-4fac-968d-92e9fa7f3d31" providerId="ADAL" clId="{2DF4D721-F731-4DA6-BBCB-5413F4D5CBA0}" dt="2020-05-29T11:18:48.080" v="535" actId="26606"/>
          <ac:spMkLst>
            <pc:docMk/>
            <pc:sldMk cId="3564155428" sldId="335"/>
            <ac:spMk id="22" creationId="{5CB593EA-2F98-479F-B4C4-F366571FA64D}"/>
          </ac:spMkLst>
        </pc:spChg>
        <pc:spChg chg="add">
          <ac:chgData name="Lee Jowett" userId="b4c18200-571b-4fac-968d-92e9fa7f3d31" providerId="ADAL" clId="{2DF4D721-F731-4DA6-BBCB-5413F4D5CBA0}" dt="2020-05-29T11:18:48.080" v="535" actId="26606"/>
          <ac:spMkLst>
            <pc:docMk/>
            <pc:sldMk cId="3564155428" sldId="335"/>
            <ac:spMk id="24" creationId="{39BEB6D0-9E4E-4221-93D1-74ABECEE9EFC}"/>
          </ac:spMkLst>
        </pc:spChg>
        <pc:picChg chg="add mod">
          <ac:chgData name="Lee Jowett" userId="b4c18200-571b-4fac-968d-92e9fa7f3d31" providerId="ADAL" clId="{2DF4D721-F731-4DA6-BBCB-5413F4D5CBA0}" dt="2020-05-29T11:18:48.080" v="535" actId="26606"/>
          <ac:picMkLst>
            <pc:docMk/>
            <pc:sldMk cId="3564155428" sldId="335"/>
            <ac:picMk id="5" creationId="{E6E719E3-CD85-4679-A776-8FB6C5EB7B7E}"/>
          </ac:picMkLst>
        </pc:picChg>
        <pc:picChg chg="add mod">
          <ac:chgData name="Lee Jowett" userId="b4c18200-571b-4fac-968d-92e9fa7f3d31" providerId="ADAL" clId="{2DF4D721-F731-4DA6-BBCB-5413F4D5CBA0}" dt="2020-05-29T11:18:48.080" v="535" actId="26606"/>
          <ac:picMkLst>
            <pc:docMk/>
            <pc:sldMk cId="3564155428" sldId="335"/>
            <ac:picMk id="7" creationId="{3FE63437-91F2-418B-84C7-6C2723014730}"/>
          </ac:picMkLst>
        </pc:picChg>
        <pc:picChg chg="add mod">
          <ac:chgData name="Lee Jowett" userId="b4c18200-571b-4fac-968d-92e9fa7f3d31" providerId="ADAL" clId="{2DF4D721-F731-4DA6-BBCB-5413F4D5CBA0}" dt="2020-05-29T11:18:48.080" v="535" actId="26606"/>
          <ac:picMkLst>
            <pc:docMk/>
            <pc:sldMk cId="3564155428" sldId="335"/>
            <ac:picMk id="9" creationId="{DE56FB0C-9561-4374-B7F2-E4245BDFAADF}"/>
          </ac:picMkLst>
        </pc:picChg>
        <pc:picChg chg="add mod ord">
          <ac:chgData name="Lee Jowett" userId="b4c18200-571b-4fac-968d-92e9fa7f3d31" providerId="ADAL" clId="{2DF4D721-F731-4DA6-BBCB-5413F4D5CBA0}" dt="2020-05-29T11:18:48.080" v="535" actId="26606"/>
          <ac:picMkLst>
            <pc:docMk/>
            <pc:sldMk cId="3564155428" sldId="335"/>
            <ac:picMk id="11" creationId="{F278681A-C100-44C8-BE57-5DF525DBBA55}"/>
          </ac:picMkLst>
        </pc:picChg>
        <pc:picChg chg="add mod ord">
          <ac:chgData name="Lee Jowett" userId="b4c18200-571b-4fac-968d-92e9fa7f3d31" providerId="ADAL" clId="{2DF4D721-F731-4DA6-BBCB-5413F4D5CBA0}" dt="2020-05-29T11:18:48.080" v="535" actId="26606"/>
          <ac:picMkLst>
            <pc:docMk/>
            <pc:sldMk cId="3564155428" sldId="335"/>
            <ac:picMk id="13" creationId="{2B916912-68FA-4763-8E6F-E45A21BE7186}"/>
          </ac:picMkLst>
        </pc:picChg>
        <pc:picChg chg="add mod">
          <ac:chgData name="Lee Jowett" userId="b4c18200-571b-4fac-968d-92e9fa7f3d31" providerId="ADAL" clId="{2DF4D721-F731-4DA6-BBCB-5413F4D5CBA0}" dt="2020-05-29T11:18:48.080" v="535" actId="26606"/>
          <ac:picMkLst>
            <pc:docMk/>
            <pc:sldMk cId="3564155428" sldId="335"/>
            <ac:picMk id="15" creationId="{4415D777-3DC6-4B94-9696-8E75EAB02B6F}"/>
          </ac:picMkLst>
        </pc:picChg>
      </pc:sldChg>
      <pc:sldChg chg="addSp delSp modSp add mod setBg">
        <pc:chgData name="Lee Jowett" userId="b4c18200-571b-4fac-968d-92e9fa7f3d31" providerId="ADAL" clId="{2DF4D721-F731-4DA6-BBCB-5413F4D5CBA0}" dt="2020-05-29T11:19:58.321" v="620" actId="790"/>
        <pc:sldMkLst>
          <pc:docMk/>
          <pc:sldMk cId="84081224" sldId="336"/>
        </pc:sldMkLst>
        <pc:spChg chg="mod ord">
          <ac:chgData name="Lee Jowett" userId="b4c18200-571b-4fac-968d-92e9fa7f3d31" providerId="ADAL" clId="{2DF4D721-F731-4DA6-BBCB-5413F4D5CBA0}" dt="2020-05-29T11:19:14.753" v="562" actId="20577"/>
          <ac:spMkLst>
            <pc:docMk/>
            <pc:sldMk cId="84081224" sldId="336"/>
            <ac:spMk id="2" creationId="{66A7CD88-0A46-4B7D-8D30-9C1CD8A4AC41}"/>
          </ac:spMkLst>
        </pc:spChg>
        <pc:spChg chg="del">
          <ac:chgData name="Lee Jowett" userId="b4c18200-571b-4fac-968d-92e9fa7f3d31" providerId="ADAL" clId="{2DF4D721-F731-4DA6-BBCB-5413F4D5CBA0}" dt="2020-05-29T11:18:29.669" v="522"/>
          <ac:spMkLst>
            <pc:docMk/>
            <pc:sldMk cId="84081224" sldId="336"/>
            <ac:spMk id="3" creationId="{98F80A7E-11F1-463F-8D2C-AF26ACBBF117}"/>
          </ac:spMkLst>
        </pc:spChg>
        <pc:spChg chg="add mod">
          <ac:chgData name="Lee Jowett" userId="b4c18200-571b-4fac-968d-92e9fa7f3d31" providerId="ADAL" clId="{2DF4D721-F731-4DA6-BBCB-5413F4D5CBA0}" dt="2020-05-29T11:19:58.321" v="620" actId="790"/>
          <ac:spMkLst>
            <pc:docMk/>
            <pc:sldMk cId="84081224" sldId="336"/>
            <ac:spMk id="19" creationId="{C56D9342-072C-4A80-BD07-ECA8176E5003}"/>
          </ac:spMkLst>
        </pc:spChg>
        <pc:spChg chg="add">
          <ac:chgData name="Lee Jowett" userId="b4c18200-571b-4fac-968d-92e9fa7f3d31" providerId="ADAL" clId="{2DF4D721-F731-4DA6-BBCB-5413F4D5CBA0}" dt="2020-05-29T11:18:39.249" v="534" actId="26606"/>
          <ac:spMkLst>
            <pc:docMk/>
            <pc:sldMk cId="84081224" sldId="336"/>
            <ac:spMk id="22" creationId="{5CB593EA-2F98-479F-B4C4-F366571FA64D}"/>
          </ac:spMkLst>
        </pc:spChg>
        <pc:spChg chg="add">
          <ac:chgData name="Lee Jowett" userId="b4c18200-571b-4fac-968d-92e9fa7f3d31" providerId="ADAL" clId="{2DF4D721-F731-4DA6-BBCB-5413F4D5CBA0}" dt="2020-05-29T11:18:39.249" v="534" actId="26606"/>
          <ac:spMkLst>
            <pc:docMk/>
            <pc:sldMk cId="84081224" sldId="336"/>
            <ac:spMk id="24" creationId="{39BEB6D0-9E4E-4221-93D1-74ABECEE9EFC}"/>
          </ac:spMkLst>
        </pc:spChg>
        <pc:picChg chg="add mod ord">
          <ac:chgData name="Lee Jowett" userId="b4c18200-571b-4fac-968d-92e9fa7f3d31" providerId="ADAL" clId="{2DF4D721-F731-4DA6-BBCB-5413F4D5CBA0}" dt="2020-05-29T11:19:37.732" v="581" actId="14100"/>
          <ac:picMkLst>
            <pc:docMk/>
            <pc:sldMk cId="84081224" sldId="336"/>
            <ac:picMk id="5" creationId="{98D247E7-CE60-4B17-B9EB-691C91C0B7BE}"/>
          </ac:picMkLst>
        </pc:picChg>
        <pc:picChg chg="add mod ord">
          <ac:chgData name="Lee Jowett" userId="b4c18200-571b-4fac-968d-92e9fa7f3d31" providerId="ADAL" clId="{2DF4D721-F731-4DA6-BBCB-5413F4D5CBA0}" dt="2020-05-29T11:19:25.773" v="577" actId="14100"/>
          <ac:picMkLst>
            <pc:docMk/>
            <pc:sldMk cId="84081224" sldId="336"/>
            <ac:picMk id="7" creationId="{BF152499-DE09-445F-A592-A091F0BBB7A0}"/>
          </ac:picMkLst>
        </pc:picChg>
        <pc:picChg chg="add mod">
          <ac:chgData name="Lee Jowett" userId="b4c18200-571b-4fac-968d-92e9fa7f3d31" providerId="ADAL" clId="{2DF4D721-F731-4DA6-BBCB-5413F4D5CBA0}" dt="2020-05-29T11:19:29.098" v="578" actId="14100"/>
          <ac:picMkLst>
            <pc:docMk/>
            <pc:sldMk cId="84081224" sldId="336"/>
            <ac:picMk id="9" creationId="{8AAB0881-4588-425A-B372-7A411DA296DB}"/>
          </ac:picMkLst>
        </pc:picChg>
        <pc:picChg chg="add mod ord">
          <ac:chgData name="Lee Jowett" userId="b4c18200-571b-4fac-968d-92e9fa7f3d31" providerId="ADAL" clId="{2DF4D721-F731-4DA6-BBCB-5413F4D5CBA0}" dt="2020-05-29T11:19:34.172" v="580" actId="14100"/>
          <ac:picMkLst>
            <pc:docMk/>
            <pc:sldMk cId="84081224" sldId="336"/>
            <ac:picMk id="11" creationId="{9E42494A-0CBA-4700-B08B-0362374824CD}"/>
          </ac:picMkLst>
        </pc:picChg>
        <pc:picChg chg="add mod">
          <ac:chgData name="Lee Jowett" userId="b4c18200-571b-4fac-968d-92e9fa7f3d31" providerId="ADAL" clId="{2DF4D721-F731-4DA6-BBCB-5413F4D5CBA0}" dt="2020-05-29T11:19:23.527" v="576" actId="14100"/>
          <ac:picMkLst>
            <pc:docMk/>
            <pc:sldMk cId="84081224" sldId="336"/>
            <ac:picMk id="13" creationId="{FE57C7B3-A4B5-46CA-A06C-1237FCED76F7}"/>
          </ac:picMkLst>
        </pc:picChg>
        <pc:picChg chg="add mod ord">
          <ac:chgData name="Lee Jowett" userId="b4c18200-571b-4fac-968d-92e9fa7f3d31" providerId="ADAL" clId="{2DF4D721-F731-4DA6-BBCB-5413F4D5CBA0}" dt="2020-05-29T11:19:31.680" v="579" actId="14100"/>
          <ac:picMkLst>
            <pc:docMk/>
            <pc:sldMk cId="84081224" sldId="336"/>
            <ac:picMk id="15" creationId="{3506B2F1-0012-4EA1-8F3F-352EBDA0AADF}"/>
          </ac:picMkLst>
        </pc:picChg>
      </pc:sldChg>
      <pc:sldChg chg="addSp delSp add del">
        <pc:chgData name="Lee Jowett" userId="b4c18200-571b-4fac-968d-92e9fa7f3d31" providerId="ADAL" clId="{2DF4D721-F731-4DA6-BBCB-5413F4D5CBA0}" dt="2020-06-02T13:15:53.710" v="1275" actId="2696"/>
        <pc:sldMkLst>
          <pc:docMk/>
          <pc:sldMk cId="2688884854" sldId="337"/>
        </pc:sldMkLst>
        <pc:graphicFrameChg chg="add del">
          <ac:chgData name="Lee Jowett" userId="b4c18200-571b-4fac-968d-92e9fa7f3d31" providerId="ADAL" clId="{2DF4D721-F731-4DA6-BBCB-5413F4D5CBA0}" dt="2020-06-02T12:07:38.960" v="1042"/>
          <ac:graphicFrameMkLst>
            <pc:docMk/>
            <pc:sldMk cId="2688884854" sldId="337"/>
            <ac:graphicFrameMk id="3" creationId="{A44D5A06-3204-4E04-BBBE-AF97A34497FD}"/>
          </ac:graphicFrameMkLst>
        </pc:graphicFrameChg>
        <pc:picChg chg="add del">
          <ac:chgData name="Lee Jowett" userId="b4c18200-571b-4fac-968d-92e9fa7f3d31" providerId="ADAL" clId="{2DF4D721-F731-4DA6-BBCB-5413F4D5CBA0}" dt="2020-06-02T12:07:38.960" v="1042"/>
          <ac:picMkLst>
            <pc:docMk/>
            <pc:sldMk cId="2688884854" sldId="337"/>
            <ac:picMk id="1025" creationId="{0361C234-F006-4049-807D-5F4260C5EFF5}"/>
          </ac:picMkLst>
        </pc:picChg>
        <pc:picChg chg="add del">
          <ac:chgData name="Lee Jowett" userId="b4c18200-571b-4fac-968d-92e9fa7f3d31" providerId="ADAL" clId="{2DF4D721-F731-4DA6-BBCB-5413F4D5CBA0}" dt="2020-06-02T12:07:38.960" v="1042"/>
          <ac:picMkLst>
            <pc:docMk/>
            <pc:sldMk cId="2688884854" sldId="337"/>
            <ac:picMk id="1026" creationId="{8E784BD0-AA76-4C67-9541-7A19C53E831B}"/>
          </ac:picMkLst>
        </pc:picChg>
      </pc:sldChg>
      <pc:sldChg chg="addSp delSp add del">
        <pc:chgData name="Lee Jowett" userId="b4c18200-571b-4fac-968d-92e9fa7f3d31" providerId="ADAL" clId="{2DF4D721-F731-4DA6-BBCB-5413F4D5CBA0}" dt="2020-06-02T12:11:15.785" v="1117" actId="2696"/>
        <pc:sldMkLst>
          <pc:docMk/>
          <pc:sldMk cId="79389640" sldId="338"/>
        </pc:sldMkLst>
        <pc:spChg chg="add del">
          <ac:chgData name="Lee Jowett" userId="b4c18200-571b-4fac-968d-92e9fa7f3d31" providerId="ADAL" clId="{2DF4D721-F731-4DA6-BBCB-5413F4D5CBA0}" dt="2020-06-02T12:09:12.260" v="1058"/>
          <ac:spMkLst>
            <pc:docMk/>
            <pc:sldMk cId="79389640" sldId="338"/>
            <ac:spMk id="4" creationId="{286976C9-3C9E-42F1-B39E-C78150DFDF1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1606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481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6138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3539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6116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2092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136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9358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29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409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58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515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youtu.be/T5OH1U47Zww" TargetMode="External"/><Relationship Id="rId13" Type="http://schemas.openxmlformats.org/officeDocument/2006/relationships/hyperlink" Target="https://youtu.be/hUodRCS6zRE" TargetMode="External"/><Relationship Id="rId3" Type="http://schemas.openxmlformats.org/officeDocument/2006/relationships/image" Target="../media/image41.jpeg"/><Relationship Id="rId7" Type="http://schemas.openxmlformats.org/officeDocument/2006/relationships/hyperlink" Target="https://youtu.be/nnbL-LZOZWw" TargetMode="External"/><Relationship Id="rId12" Type="http://schemas.openxmlformats.org/officeDocument/2006/relationships/hyperlink" Target="https://youtu.be/bkxyspaVObQ" TargetMode="External"/><Relationship Id="rId2" Type="http://schemas.openxmlformats.org/officeDocument/2006/relationships/slideLayout" Target="../slideLayouts/slideLayout2.xml"/><Relationship Id="rId16" Type="http://schemas.openxmlformats.org/officeDocument/2006/relationships/image" Target="../media/image42.png"/><Relationship Id="rId1" Type="http://schemas.openxmlformats.org/officeDocument/2006/relationships/video" Target="https://www.youtube.com/embed/dATN6h9quP4?feature=oembed" TargetMode="External"/><Relationship Id="rId6" Type="http://schemas.openxmlformats.org/officeDocument/2006/relationships/hyperlink" Target="https://youtu.be/Our8uN3BeSY" TargetMode="External"/><Relationship Id="rId11" Type="http://schemas.openxmlformats.org/officeDocument/2006/relationships/hyperlink" Target="https://youtu.be/h0SoL8LK070" TargetMode="External"/><Relationship Id="rId5" Type="http://schemas.openxmlformats.org/officeDocument/2006/relationships/hyperlink" Target="https://youtu.be/H34PHMiQ9wk" TargetMode="External"/><Relationship Id="rId15" Type="http://schemas.openxmlformats.org/officeDocument/2006/relationships/hyperlink" Target="https://schools.leicester.gov.uk/services/environment-health-and-well-being/environmental-education/project-work/litter-innovation-fund/" TargetMode="External"/><Relationship Id="rId10" Type="http://schemas.openxmlformats.org/officeDocument/2006/relationships/hyperlink" Target="https://youtu.be/dATN6h9quP4" TargetMode="External"/><Relationship Id="rId4" Type="http://schemas.openxmlformats.org/officeDocument/2006/relationships/hyperlink" Target="https://youtu.be/5pOvVHEsvrE" TargetMode="External"/><Relationship Id="rId9" Type="http://schemas.openxmlformats.org/officeDocument/2006/relationships/hyperlink" Target="https://youtu.be/3yl-kdWLpTI" TargetMode="External"/><Relationship Id="rId14" Type="http://schemas.openxmlformats.org/officeDocument/2006/relationships/hyperlink" Target="https://youtu.be/52G3v8c_yEw"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phM091gi9Co" TargetMode="External"/><Relationship Id="rId13" Type="http://schemas.openxmlformats.org/officeDocument/2006/relationships/hyperlink" Target="https://youtu.be/UhhtPNp0wy4" TargetMode="External"/><Relationship Id="rId3" Type="http://schemas.openxmlformats.org/officeDocument/2006/relationships/image" Target="../media/image43.jpeg"/><Relationship Id="rId7" Type="http://schemas.openxmlformats.org/officeDocument/2006/relationships/hyperlink" Target="https://youtu.be/5FeKE4yxnyQ" TargetMode="External"/><Relationship Id="rId12" Type="http://schemas.openxmlformats.org/officeDocument/2006/relationships/hyperlink" Target="https://youtu.be/XGUH__rukOk" TargetMode="External"/><Relationship Id="rId2" Type="http://schemas.openxmlformats.org/officeDocument/2006/relationships/slideLayout" Target="../slideLayouts/slideLayout2.xml"/><Relationship Id="rId16" Type="http://schemas.openxmlformats.org/officeDocument/2006/relationships/image" Target="../media/image44.png"/><Relationship Id="rId1" Type="http://schemas.openxmlformats.org/officeDocument/2006/relationships/video" Target="https://www.youtube.com/embed/VuaM2fbbO2k?feature=oembed" TargetMode="External"/><Relationship Id="rId6" Type="http://schemas.openxmlformats.org/officeDocument/2006/relationships/hyperlink" Target="https://youtu.be/VuaM2fbbO2k" TargetMode="External"/><Relationship Id="rId11" Type="http://schemas.openxmlformats.org/officeDocument/2006/relationships/hyperlink" Target="https://youtu.be/Qq0B28JdLY0" TargetMode="External"/><Relationship Id="rId5" Type="http://schemas.openxmlformats.org/officeDocument/2006/relationships/hyperlink" Target="https://youtu.be/tmvJwa3mU0U" TargetMode="External"/><Relationship Id="rId15" Type="http://schemas.openxmlformats.org/officeDocument/2006/relationships/hyperlink" Target="https://schools.leicester.gov.uk/services/environment-health-and-well-being/environmental-education/project-work/litter-innovation-fund/" TargetMode="External"/><Relationship Id="rId10" Type="http://schemas.openxmlformats.org/officeDocument/2006/relationships/hyperlink" Target="https://youtu.be/1ueHISKSKi0" TargetMode="External"/><Relationship Id="rId4" Type="http://schemas.openxmlformats.org/officeDocument/2006/relationships/hyperlink" Target="https://youtu.be/Pu4mh8xlNGE" TargetMode="External"/><Relationship Id="rId9" Type="http://schemas.openxmlformats.org/officeDocument/2006/relationships/hyperlink" Target="https://youtu.be/ktSWl0B7ftQ" TargetMode="External"/><Relationship Id="rId14" Type="http://schemas.openxmlformats.org/officeDocument/2006/relationships/hyperlink" Target="https://youtu.be/VOs8RC1rNxU"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rqlhheVNQsA" TargetMode="External"/><Relationship Id="rId13" Type="http://schemas.openxmlformats.org/officeDocument/2006/relationships/hyperlink" Target="https://youtu.be/ASYkVQDlvz4" TargetMode="External"/><Relationship Id="rId3" Type="http://schemas.openxmlformats.org/officeDocument/2006/relationships/image" Target="../media/image45.jpeg"/><Relationship Id="rId7" Type="http://schemas.openxmlformats.org/officeDocument/2006/relationships/hyperlink" Target="https://youtu.be/VjqO8zs99m0" TargetMode="External"/><Relationship Id="rId12" Type="http://schemas.openxmlformats.org/officeDocument/2006/relationships/hyperlink" Target="https://youtu.be/89R0xymBROE" TargetMode="External"/><Relationship Id="rId2" Type="http://schemas.openxmlformats.org/officeDocument/2006/relationships/slideLayout" Target="../slideLayouts/slideLayout2.xml"/><Relationship Id="rId1" Type="http://schemas.openxmlformats.org/officeDocument/2006/relationships/video" Target="https://www.youtube.com/embed/REjDC30sje4?feature=oembed" TargetMode="External"/><Relationship Id="rId6" Type="http://schemas.openxmlformats.org/officeDocument/2006/relationships/hyperlink" Target="https://youtu.be/Xb7WZ92khek" TargetMode="External"/><Relationship Id="rId11" Type="http://schemas.openxmlformats.org/officeDocument/2006/relationships/hyperlink" Target="https://youtu.be/ObIuQoBFTUU" TargetMode="External"/><Relationship Id="rId5" Type="http://schemas.openxmlformats.org/officeDocument/2006/relationships/hyperlink" Target="https://youtu.be/0VAzzPYyvCo" TargetMode="External"/><Relationship Id="rId15" Type="http://schemas.openxmlformats.org/officeDocument/2006/relationships/image" Target="../media/image46.png"/><Relationship Id="rId10" Type="http://schemas.openxmlformats.org/officeDocument/2006/relationships/hyperlink" Target="https://youtu.be/TIGt-MNWofo" TargetMode="External"/><Relationship Id="rId4" Type="http://schemas.openxmlformats.org/officeDocument/2006/relationships/hyperlink" Target="https://youtu.be/0Mm9yitr3TU" TargetMode="External"/><Relationship Id="rId9" Type="http://schemas.openxmlformats.org/officeDocument/2006/relationships/hyperlink" Target="https://youtu.be/REjDC30sje4" TargetMode="External"/><Relationship Id="rId14" Type="http://schemas.openxmlformats.org/officeDocument/2006/relationships/hyperlink" Target="https://schools.leicester.gov.uk/services/environment-health-and-well-being/environmental-education/project-work/litter-innovation-fun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youtu.be/KecBDx7VKxg" TargetMode="External"/><Relationship Id="rId13" Type="http://schemas.openxmlformats.org/officeDocument/2006/relationships/hyperlink" Target="https://youtu.be/oAOMOLI3osw" TargetMode="External"/><Relationship Id="rId3" Type="http://schemas.openxmlformats.org/officeDocument/2006/relationships/image" Target="../media/image47.jpeg"/><Relationship Id="rId7" Type="http://schemas.openxmlformats.org/officeDocument/2006/relationships/hyperlink" Target="https://youtu.be/wK90RXwd1Ow" TargetMode="External"/><Relationship Id="rId12" Type="http://schemas.openxmlformats.org/officeDocument/2006/relationships/hyperlink" Target="https://youtu.be/hc105geHMu0" TargetMode="External"/><Relationship Id="rId2" Type="http://schemas.openxmlformats.org/officeDocument/2006/relationships/slideLayout" Target="../slideLayouts/slideLayout2.xml"/><Relationship Id="rId16" Type="http://schemas.openxmlformats.org/officeDocument/2006/relationships/image" Target="../media/image48.png"/><Relationship Id="rId1" Type="http://schemas.openxmlformats.org/officeDocument/2006/relationships/video" Target="https://www.youtube.com/embed/c3VTFOAyQgA?feature=oembed" TargetMode="External"/><Relationship Id="rId6" Type="http://schemas.openxmlformats.org/officeDocument/2006/relationships/hyperlink" Target="https://youtu.be/ePa8fUhpn6k" TargetMode="External"/><Relationship Id="rId11" Type="http://schemas.openxmlformats.org/officeDocument/2006/relationships/hyperlink" Target="https://youtu.be/0n48ayTeVbc" TargetMode="External"/><Relationship Id="rId5" Type="http://schemas.openxmlformats.org/officeDocument/2006/relationships/hyperlink" Target="https://youtu.be/c3VTFOAyQgA" TargetMode="External"/><Relationship Id="rId15" Type="http://schemas.openxmlformats.org/officeDocument/2006/relationships/hyperlink" Target="https://schools.leicester.gov.uk/services/environment-health-and-well-being/environmental-education/project-work/litter-innovation-fund/" TargetMode="External"/><Relationship Id="rId10" Type="http://schemas.openxmlformats.org/officeDocument/2006/relationships/hyperlink" Target="https://youtu.be/EfWZ4pe_w_o" TargetMode="External"/><Relationship Id="rId4" Type="http://schemas.openxmlformats.org/officeDocument/2006/relationships/hyperlink" Target="https://youtu.be/J9LPtUmVr84" TargetMode="External"/><Relationship Id="rId9" Type="http://schemas.openxmlformats.org/officeDocument/2006/relationships/hyperlink" Target="https://youtu.be/t5983hCjSzw" TargetMode="External"/><Relationship Id="rId14" Type="http://schemas.openxmlformats.org/officeDocument/2006/relationships/hyperlink" Target="https://youtu.be/vZB1T-xJkJ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youtu.be/9kzHuBWUAKc" TargetMode="External"/><Relationship Id="rId3" Type="http://schemas.openxmlformats.org/officeDocument/2006/relationships/hyperlink" Target="https://youtu.be/Ue6rscsNz7w" TargetMode="External"/><Relationship Id="rId7" Type="http://schemas.openxmlformats.org/officeDocument/2006/relationships/hyperlink" Target="https://youtu.be/cCWS8Rr25S4" TargetMode="External"/><Relationship Id="rId2" Type="http://schemas.openxmlformats.org/officeDocument/2006/relationships/slideLayout" Target="../slideLayouts/slideLayout6.xml"/><Relationship Id="rId1" Type="http://schemas.openxmlformats.org/officeDocument/2006/relationships/video" Target="https://www.youtube.com/embed/Ue6rscsNz7w?feature=oembed" TargetMode="External"/><Relationship Id="rId6" Type="http://schemas.openxmlformats.org/officeDocument/2006/relationships/hyperlink" Target="https://youtu.be/F1WxcKqXxsc" TargetMode="External"/><Relationship Id="rId11" Type="http://schemas.openxmlformats.org/officeDocument/2006/relationships/image" Target="../media/image49.jpeg"/><Relationship Id="rId5" Type="http://schemas.openxmlformats.org/officeDocument/2006/relationships/hyperlink" Target="https://youtu.be/v0-QPc3u3JE" TargetMode="External"/><Relationship Id="rId10" Type="http://schemas.openxmlformats.org/officeDocument/2006/relationships/hyperlink" Target="https://youtu.be/dwwQW0sHxOw" TargetMode="External"/><Relationship Id="rId4" Type="http://schemas.openxmlformats.org/officeDocument/2006/relationships/hyperlink" Target="https://youtu.be/tOoG5RJ9DZ0" TargetMode="External"/><Relationship Id="rId9" Type="http://schemas.openxmlformats.org/officeDocument/2006/relationships/hyperlink" Target="https://youtu.be/piCKTEC8FS8"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cid:8ccd9b7b-728a-4495-8f53-590765526688@GBRP265.PROD.OUTLOOK.COM" TargetMode="External"/><Relationship Id="rId18" Type="http://schemas.openxmlformats.org/officeDocument/2006/relationships/image" Target="../media/image58.jpeg"/><Relationship Id="rId3" Type="http://schemas.openxmlformats.org/officeDocument/2006/relationships/image" Target="cid:f055cec4-8d15-4e52-96ce-99cd169b2691@GBRP265.PROD.OUTLOOK.COM" TargetMode="External"/><Relationship Id="rId7" Type="http://schemas.openxmlformats.org/officeDocument/2006/relationships/image" Target="cid:ff971ebb-70f0-4290-ae03-6ef32f77851e@GBRP265.PROD.OUTLOOK.COM" TargetMode="External"/><Relationship Id="rId12" Type="http://schemas.openxmlformats.org/officeDocument/2006/relationships/image" Target="../media/image55.jpeg"/><Relationship Id="rId17" Type="http://schemas.openxmlformats.org/officeDocument/2006/relationships/image" Target="cid:75436980-4375-4903-8da9-b96a0e7a79eb@GBRP265.PROD.OUTLOOK.COM" TargetMode="External"/><Relationship Id="rId2" Type="http://schemas.openxmlformats.org/officeDocument/2006/relationships/image" Target="../media/image50.jpeg"/><Relationship Id="rId16" Type="http://schemas.openxmlformats.org/officeDocument/2006/relationships/image" Target="../media/image57.jpeg"/><Relationship Id="rId1" Type="http://schemas.openxmlformats.org/officeDocument/2006/relationships/slideLayout" Target="../slideLayouts/slideLayout6.xml"/><Relationship Id="rId6" Type="http://schemas.openxmlformats.org/officeDocument/2006/relationships/image" Target="../media/image52.jpeg"/><Relationship Id="rId11" Type="http://schemas.openxmlformats.org/officeDocument/2006/relationships/image" Target="cid:963ae1e8-30fb-471c-90da-36ac0a4e2c03@GBRP265.PROD.OUTLOOK.COM" TargetMode="External"/><Relationship Id="rId5" Type="http://schemas.openxmlformats.org/officeDocument/2006/relationships/image" Target="cid:d749a130-858f-41f8-a3da-1c7b641f3365@GBRP265.PROD.OUTLOOK.COM" TargetMode="External"/><Relationship Id="rId15" Type="http://schemas.openxmlformats.org/officeDocument/2006/relationships/image" Target="cid:3b0f1af2-d9ff-44f4-a292-e4971170e4b3@GBRP265.PROD.OUTLOOK.COM" TargetMode="External"/><Relationship Id="rId10" Type="http://schemas.openxmlformats.org/officeDocument/2006/relationships/image" Target="../media/image54.jpeg"/><Relationship Id="rId19" Type="http://schemas.openxmlformats.org/officeDocument/2006/relationships/image" Target="cid:657597ed-ea46-415b-b011-3c31e7961c9d@GBRP265.PROD.OUTLOOK.COM" TargetMode="External"/><Relationship Id="rId4" Type="http://schemas.openxmlformats.org/officeDocument/2006/relationships/image" Target="../media/image51.jpeg"/><Relationship Id="rId9" Type="http://schemas.openxmlformats.org/officeDocument/2006/relationships/image" Target="cid:4fcf0d54-4898-4b33-920b-f7e1a430de51@GBRP265.PROD.OUTLOOK.COM" TargetMode="External"/><Relationship Id="rId1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J9LPtUmVr84" TargetMode="External"/><Relationship Id="rId13" Type="http://schemas.openxmlformats.org/officeDocument/2006/relationships/image" Target="../media/image13.png"/><Relationship Id="rId18" Type="http://schemas.openxmlformats.org/officeDocument/2006/relationships/image" Target="../media/image15.jpe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hyperlink" Target="https://www.youtube.com/watch?v=TPubeL1K0PU" TargetMode="External"/><Relationship Id="rId17" Type="http://schemas.openxmlformats.org/officeDocument/2006/relationships/hyperlink" Target="https://www.youtube.com/watch?v=piCKTEC8FS8" TargetMode="External"/><Relationship Id="rId2" Type="http://schemas.openxmlformats.org/officeDocument/2006/relationships/hyperlink" Target="https://www.youtube.com/watch?v=0Mm9yitr3TU" TargetMode="Externa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5pOvVHEsvrE" TargetMode="Externa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hyperlink" Target="https://www.youtube.com/watch?v=g3OGge_owKk" TargetMode="External"/><Relationship Id="rId4" Type="http://schemas.openxmlformats.org/officeDocument/2006/relationships/hyperlink" Target="https://www.youtube.com/watch?v=Pu4mh8xlNGE" TargetMode="External"/><Relationship Id="rId9" Type="http://schemas.openxmlformats.org/officeDocument/2006/relationships/image" Target="../media/image11.jpeg"/><Relationship Id="rId14" Type="http://schemas.openxmlformats.org/officeDocument/2006/relationships/hyperlink" Target="https://www.youtube.com/channel/UC3cF18ihR5QrffMzODaPKKQ/videos?view_as=subscrib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8" Type="http://schemas.openxmlformats.org/officeDocument/2006/relationships/hyperlink" Target="https://youtu.be/ZxfmgLIbpeU" TargetMode="External"/><Relationship Id="rId13" Type="http://schemas.openxmlformats.org/officeDocument/2006/relationships/hyperlink" Target="https://youtu.be/VlY6d6T_vNE" TargetMode="External"/><Relationship Id="rId3" Type="http://schemas.openxmlformats.org/officeDocument/2006/relationships/image" Target="../media/image37.jpeg"/><Relationship Id="rId7" Type="http://schemas.openxmlformats.org/officeDocument/2006/relationships/hyperlink" Target="https://youtu.be/nouHRYRTEoE" TargetMode="External"/><Relationship Id="rId12" Type="http://schemas.openxmlformats.org/officeDocument/2006/relationships/hyperlink" Target="https://youtu.be/3Mu-zmqtvxU" TargetMode="External"/><Relationship Id="rId17" Type="http://schemas.openxmlformats.org/officeDocument/2006/relationships/image" Target="../media/image38.png"/><Relationship Id="rId2" Type="http://schemas.openxmlformats.org/officeDocument/2006/relationships/slideLayout" Target="../slideLayouts/slideLayout2.xml"/><Relationship Id="rId16" Type="http://schemas.openxmlformats.org/officeDocument/2006/relationships/hyperlink" Target="https://schools.leicester.gov.uk/services/environment-health-and-well-being/environmental-education/project-work/litter-innovation-fund/" TargetMode="External"/><Relationship Id="rId1" Type="http://schemas.openxmlformats.org/officeDocument/2006/relationships/video" Target="https://www.youtube.com/embed/TPubeL1K0PU?feature=oembed" TargetMode="External"/><Relationship Id="rId6" Type="http://schemas.openxmlformats.org/officeDocument/2006/relationships/hyperlink" Target="https://youtu.be/m_NAdA5ekdA" TargetMode="External"/><Relationship Id="rId11" Type="http://schemas.openxmlformats.org/officeDocument/2006/relationships/hyperlink" Target="https://youtu.be/tGj_n2NUHlg" TargetMode="External"/><Relationship Id="rId5" Type="http://schemas.openxmlformats.org/officeDocument/2006/relationships/hyperlink" Target="https://youtu.be/TPubeL1K0PU" TargetMode="External"/><Relationship Id="rId15" Type="http://schemas.openxmlformats.org/officeDocument/2006/relationships/hyperlink" Target="https://youtu.be/Ck-nSLph3EE" TargetMode="External"/><Relationship Id="rId10" Type="http://schemas.openxmlformats.org/officeDocument/2006/relationships/hyperlink" Target="https://youtu.be/TomRQPIBfMc" TargetMode="External"/><Relationship Id="rId4" Type="http://schemas.openxmlformats.org/officeDocument/2006/relationships/hyperlink" Target="https://schools.leicester.gov.uk/litter" TargetMode="External"/><Relationship Id="rId9" Type="http://schemas.openxmlformats.org/officeDocument/2006/relationships/hyperlink" Target="https://youtu.be/McHM6h58DAo" TargetMode="External"/><Relationship Id="rId14" Type="http://schemas.openxmlformats.org/officeDocument/2006/relationships/hyperlink" Target="https://youtu.be/L3SIVYjN_O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FLsPmLMJXKg" TargetMode="External"/><Relationship Id="rId13" Type="http://schemas.openxmlformats.org/officeDocument/2006/relationships/hyperlink" Target="https://youtu.be/DF0efyh9L1M" TargetMode="External"/><Relationship Id="rId3" Type="http://schemas.openxmlformats.org/officeDocument/2006/relationships/image" Target="../media/image39.jpeg"/><Relationship Id="rId7" Type="http://schemas.openxmlformats.org/officeDocument/2006/relationships/hyperlink" Target="https://youtu.be/eCHxOLrlhUY" TargetMode="External"/><Relationship Id="rId12" Type="http://schemas.openxmlformats.org/officeDocument/2006/relationships/hyperlink" Target="https://youtu.be/-5oU9SXHpxw" TargetMode="External"/><Relationship Id="rId2" Type="http://schemas.openxmlformats.org/officeDocument/2006/relationships/slideLayout" Target="../slideLayouts/slideLayout2.xml"/><Relationship Id="rId16" Type="http://schemas.openxmlformats.org/officeDocument/2006/relationships/image" Target="../media/image40.png"/><Relationship Id="rId1" Type="http://schemas.openxmlformats.org/officeDocument/2006/relationships/video" Target="https://www.youtube.com/embed/DF0efyh9L1M?feature=oembed" TargetMode="External"/><Relationship Id="rId6" Type="http://schemas.openxmlformats.org/officeDocument/2006/relationships/hyperlink" Target="https://youtu.be/RS_y0oAu94I" TargetMode="External"/><Relationship Id="rId11" Type="http://schemas.openxmlformats.org/officeDocument/2006/relationships/hyperlink" Target="https://youtu.be/_R4hBSUptsg" TargetMode="External"/><Relationship Id="rId5" Type="http://schemas.openxmlformats.org/officeDocument/2006/relationships/hyperlink" Target="https://youtu.be/g3OGge_owKk" TargetMode="External"/><Relationship Id="rId15" Type="http://schemas.openxmlformats.org/officeDocument/2006/relationships/hyperlink" Target="https://youtu.be/3xJ0XaSRXxc" TargetMode="External"/><Relationship Id="rId10" Type="http://schemas.openxmlformats.org/officeDocument/2006/relationships/hyperlink" Target="https://youtu.be/2RtrmdcKr4E" TargetMode="External"/><Relationship Id="rId4" Type="http://schemas.openxmlformats.org/officeDocument/2006/relationships/hyperlink" Target="https://www.youtube.com/redirect?v=g3OGge_owKk&amp;redir_token=zrD42VqSOTIul8dgbYksAQ53DNJ8MTU4NDYxODk5M0AxNTg0NTMyNTkz&amp;event=video_description&amp;q=https%3A%2F%2Fschools.leicester.gov.uk%2Flitter" TargetMode="External"/><Relationship Id="rId9" Type="http://schemas.openxmlformats.org/officeDocument/2006/relationships/hyperlink" Target="https://youtu.be/-zb-JwoXkEE" TargetMode="External"/><Relationship Id="rId14" Type="http://schemas.openxmlformats.org/officeDocument/2006/relationships/hyperlink" Target="https://youtu.be/UnKHQplFax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071" y="165931"/>
            <a:ext cx="7474172" cy="1325563"/>
          </a:xfrm>
        </p:spPr>
        <p:txBody>
          <a:bodyPr>
            <a:normAutofit/>
          </a:bodyPr>
          <a:lstStyle/>
          <a:p>
            <a:r>
              <a:rPr lang="en-GB" b="1" dirty="0"/>
              <a:t>Litter Innovation Fund</a:t>
            </a:r>
          </a:p>
        </p:txBody>
      </p:sp>
      <p:sp>
        <p:nvSpPr>
          <p:cNvPr id="3" name="Content Placeholder 2"/>
          <p:cNvSpPr>
            <a:spLocks noGrp="1"/>
          </p:cNvSpPr>
          <p:nvPr>
            <p:ph idx="1"/>
          </p:nvPr>
        </p:nvSpPr>
        <p:spPr>
          <a:xfrm>
            <a:off x="532747" y="1349406"/>
            <a:ext cx="4820488" cy="4891596"/>
          </a:xfrm>
        </p:spPr>
        <p:txBody>
          <a:bodyPr anchor="ctr">
            <a:noAutofit/>
          </a:bodyPr>
          <a:lstStyle/>
          <a:p>
            <a:r>
              <a:rPr lang="en-GB" sz="2200" dirty="0"/>
              <a:t>As part of the Litter Innovation Fund, funded by DEFRA and managed by Wrap UK, Leicester City Council are conducting a media campaign involving local schools to highlight the issue of litter in Leicester and beyond.</a:t>
            </a:r>
            <a:endParaRPr lang="en-GB" sz="2200" dirty="0">
              <a:cs typeface="Calibri"/>
            </a:endParaRPr>
          </a:p>
          <a:p>
            <a:r>
              <a:rPr lang="en-GB" sz="2200" dirty="0"/>
              <a:t>The campaign comprises of a series of short, hard-hitting clips to be used in digital media across the city. </a:t>
            </a:r>
            <a:endParaRPr lang="en-GB" sz="2200" dirty="0">
              <a:cs typeface="Calibri"/>
            </a:endParaRPr>
          </a:p>
          <a:p>
            <a:r>
              <a:rPr lang="en-GB" sz="2200" dirty="0"/>
              <a:t>Three key themes which will be addressed;</a:t>
            </a:r>
            <a:endParaRPr lang="en-GB" sz="2200" dirty="0">
              <a:cs typeface="Calibri"/>
            </a:endParaRPr>
          </a:p>
          <a:p>
            <a:pPr lvl="1"/>
            <a:r>
              <a:rPr lang="en-GB" sz="2200" dirty="0"/>
              <a:t>Litter down drains</a:t>
            </a:r>
            <a:endParaRPr lang="en-GB" sz="2200" dirty="0">
              <a:cs typeface="Calibri"/>
            </a:endParaRPr>
          </a:p>
          <a:p>
            <a:pPr lvl="1"/>
            <a:r>
              <a:rPr lang="en-GB" sz="2200" dirty="0"/>
              <a:t>Fly-tipping</a:t>
            </a:r>
            <a:endParaRPr lang="en-GB" sz="2200" dirty="0">
              <a:cs typeface="Calibri"/>
            </a:endParaRPr>
          </a:p>
          <a:p>
            <a:pPr lvl="1"/>
            <a:r>
              <a:rPr lang="en-GB" sz="2200" dirty="0"/>
              <a:t>How litter impacts wildlife</a:t>
            </a:r>
            <a:endParaRPr lang="en-GB" sz="2200" dirty="0">
              <a:cs typeface="Calibri"/>
            </a:endParaRPr>
          </a:p>
        </p:txBody>
      </p:sp>
      <p:sp>
        <p:nvSpPr>
          <p:cNvPr id="38" name="Rectangle 3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8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D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Love where you live logo"/>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5" descr="Litter Innovation Campaign Poster">
            <a:extLst>
              <a:ext uri="{FF2B5EF4-FFF2-40B4-BE49-F238E27FC236}">
                <a16:creationId xmlns:a16="http://schemas.microsoft.com/office/drawing/2014/main" id="{F8A35BAA-C70D-468A-8853-6861C443E7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21489" y="284881"/>
            <a:ext cx="2258298" cy="3195013"/>
          </a:xfrm>
          <a:prstGeom prst="rect">
            <a:avLst/>
          </a:prstGeom>
          <a:ln>
            <a:solidFill>
              <a:schemeClr val="tx1"/>
            </a:solidFill>
          </a:ln>
        </p:spPr>
      </p:pic>
      <p:pic>
        <p:nvPicPr>
          <p:cNvPr id="8" name="Picture 7" descr="Litter Innovation Campaign Poster">
            <a:extLst>
              <a:ext uri="{FF2B5EF4-FFF2-40B4-BE49-F238E27FC236}">
                <a16:creationId xmlns:a16="http://schemas.microsoft.com/office/drawing/2014/main" id="{8A5F9BB5-17BF-470C-A889-74ADC245E6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6148" y="3859695"/>
            <a:ext cx="1775465" cy="2539946"/>
          </a:xfrm>
          <a:prstGeom prst="rect">
            <a:avLst/>
          </a:prstGeom>
          <a:ln>
            <a:solidFill>
              <a:schemeClr val="tx1"/>
            </a:solidFill>
          </a:ln>
        </p:spPr>
      </p:pic>
      <p:pic>
        <p:nvPicPr>
          <p:cNvPr id="10" name="Picture 9" descr="Litter Innovation Campaign Poster">
            <a:extLst>
              <a:ext uri="{FF2B5EF4-FFF2-40B4-BE49-F238E27FC236}">
                <a16:creationId xmlns:a16="http://schemas.microsoft.com/office/drawing/2014/main" id="{43F24F2F-4232-4127-A4F4-B166EE5FE1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23882" y="3859695"/>
            <a:ext cx="1749190" cy="2539946"/>
          </a:xfrm>
          <a:prstGeom prst="rect">
            <a:avLst/>
          </a:prstGeom>
          <a:ln>
            <a:solidFill>
              <a:schemeClr val="tx1"/>
            </a:solidFill>
          </a:ln>
        </p:spPr>
      </p:pic>
    </p:spTree>
    <p:extLst>
      <p:ext uri="{BB962C8B-B14F-4D97-AF65-F5344CB8AC3E}">
        <p14:creationId xmlns:p14="http://schemas.microsoft.com/office/powerpoint/2010/main" val="2927734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54A3-9F13-4D4C-B855-BFA84335A3ED}"/>
              </a:ext>
            </a:extLst>
          </p:cNvPr>
          <p:cNvSpPr>
            <a:spLocks noGrp="1"/>
          </p:cNvSpPr>
          <p:nvPr>
            <p:ph type="title"/>
          </p:nvPr>
        </p:nvSpPr>
        <p:spPr/>
        <p:txBody>
          <a:bodyPr/>
          <a:lstStyle/>
          <a:p>
            <a:r>
              <a:rPr lang="en-GB" dirty="0">
                <a:cs typeface="Calibri Light"/>
              </a:rPr>
              <a:t>Marine pollution 2</a:t>
            </a:r>
            <a:endParaRPr lang="en-GB" dirty="0"/>
          </a:p>
        </p:txBody>
      </p:sp>
      <p:pic>
        <p:nvPicPr>
          <p:cNvPr id="4" name="Online Media 3" title="Seas and Rivers Chemical Pollution - Love Where you live">
            <a:hlinkClick r:id="" action="ppaction://media"/>
            <a:extLst>
              <a:ext uri="{FF2B5EF4-FFF2-40B4-BE49-F238E27FC236}">
                <a16:creationId xmlns:a16="http://schemas.microsoft.com/office/drawing/2014/main" id="{5AD354B1-B540-4656-925F-197E895E6E83}"/>
              </a:ext>
            </a:extLst>
          </p:cNvPr>
          <p:cNvPicPr>
            <a:picLocks noGrp="1" noRot="1" noChangeAspect="1"/>
          </p:cNvPicPr>
          <p:nvPr>
            <p:ph idx="1"/>
            <a:videoFile r:link="rId1"/>
          </p:nvPr>
        </p:nvPicPr>
        <p:blipFill>
          <a:blip r:embed="rId3"/>
          <a:stretch>
            <a:fillRect/>
          </a:stretch>
        </p:blipFill>
        <p:spPr>
          <a:xfrm>
            <a:off x="609138" y="344541"/>
            <a:ext cx="5754547" cy="3236859"/>
          </a:xfrm>
          <a:prstGeom prst="rect">
            <a:avLst/>
          </a:prstGeom>
        </p:spPr>
      </p:pic>
      <p:graphicFrame>
        <p:nvGraphicFramePr>
          <p:cNvPr id="5" name="Table 4">
            <a:extLst>
              <a:ext uri="{FF2B5EF4-FFF2-40B4-BE49-F238E27FC236}">
                <a16:creationId xmlns:a16="http://schemas.microsoft.com/office/drawing/2014/main" id="{C4D31ED6-BC57-4033-8B9A-4CDDEBDEAEDD}"/>
              </a:ext>
            </a:extLst>
          </p:cNvPr>
          <p:cNvGraphicFramePr>
            <a:graphicFrameLocks noGrp="1"/>
          </p:cNvGraphicFramePr>
          <p:nvPr>
            <p:extLst>
              <p:ext uri="{D42A27DB-BD31-4B8C-83A1-F6EECF244321}">
                <p14:modId xmlns:p14="http://schemas.microsoft.com/office/powerpoint/2010/main" val="1122775221"/>
              </p:ext>
            </p:extLst>
          </p:nvPr>
        </p:nvGraphicFramePr>
        <p:xfrm>
          <a:off x="7328319" y="289119"/>
          <a:ext cx="4394408" cy="6678232"/>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6203755">
                <a:tc>
                  <a:txBody>
                    <a:bodyPr/>
                    <a:lstStyle/>
                    <a:p>
                      <a:pPr>
                        <a:lnSpc>
                          <a:spcPct val="107000"/>
                        </a:lnSpc>
                        <a:spcAft>
                          <a:spcPts val="0"/>
                        </a:spcAft>
                      </a:pPr>
                      <a:r>
                        <a:rPr lang="en-GB" sz="1800" b="1" kern="1200" dirty="0">
                          <a:solidFill>
                            <a:schemeClr val="tx1"/>
                          </a:solidFill>
                          <a:effectLst/>
                          <a:latin typeface="+mn-lt"/>
                          <a:ea typeface="+mn-ea"/>
                          <a:cs typeface="+mn-cs"/>
                        </a:rPr>
                        <a:t>Seas and Rivers Chemical Pollution - Love Where you live!</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Anything washed down a drain ends up in our rivers and seas. Dispose of your waste responsibly.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Not many people know that the sea starts in the streets of our towns. The storm drains run straight into rivers and then into the sea untreated meaning that anything put or washed down them ends up there too. This includes litter and things like engine oil or paint.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 This video stars students from </a:t>
                      </a:r>
                      <a:r>
                        <a:rPr lang="en-GB" sz="1100" b="1" kern="1200" dirty="0" err="1">
                          <a:solidFill>
                            <a:schemeClr val="tx1"/>
                          </a:solidFill>
                          <a:effectLst/>
                          <a:latin typeface="+mn-lt"/>
                          <a:ea typeface="+mn-ea"/>
                          <a:cs typeface="+mn-cs"/>
                        </a:rPr>
                        <a:t>Rushey</a:t>
                      </a:r>
                      <a:r>
                        <a:rPr lang="en-GB" sz="1100" b="1" kern="1200" dirty="0">
                          <a:solidFill>
                            <a:schemeClr val="tx1"/>
                          </a:solidFill>
                          <a:effectLst/>
                          <a:latin typeface="+mn-lt"/>
                          <a:ea typeface="+mn-ea"/>
                          <a:cs typeface="+mn-cs"/>
                        </a:rPr>
                        <a:t> Mead Academy, Leicester.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Further information available at https://schools.leicester.gov.uk/litter</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#LoveWhereYouLive     #LitterLessLeicester</a:t>
                      </a: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rPr>
                        <a:t>Original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https://youtu.be/5pOvVHEsvrE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Arabic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https://youtu.be/H34PHMiQ9wk</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Bengali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https://youtu.be/Our8uN3BeSY</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Mandarin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https://youtu.be/nnbL-LZOZWw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Farsi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https://youtu.be/T5OH1U47Zww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Gujurati</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https://youtu.be/3yl-kdWLpTI</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Polish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https://youtu.be/dATN6h9quP4</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Punjabi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https://youtu.be/h0SoL8LK070</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Slovak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https://youtu.be/bkxyspaVObQ</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https://youtu.be/hUodRCS6zRE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Urdu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rPr>
                        <a:t>https://youtu.be/52G3v8c_yEw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6" name="Picture 5">
            <a:hlinkClick r:id="rId15"/>
            <a:extLst>
              <a:ext uri="{FF2B5EF4-FFF2-40B4-BE49-F238E27FC236}">
                <a16:creationId xmlns:a16="http://schemas.microsoft.com/office/drawing/2014/main" id="{22B04A1F-8920-4B61-AC4E-284EF817B6B1}"/>
              </a:ext>
            </a:extLst>
          </p:cNvPr>
          <p:cNvPicPr/>
          <p:nvPr/>
        </p:nvPicPr>
        <p:blipFill>
          <a:blip r:embed="rId16" cstate="print">
            <a:extLst>
              <a:ext uri="{28A0092B-C50C-407E-A947-70E740481C1C}">
                <a14:useLocalDpi xmlns:a14="http://schemas.microsoft.com/office/drawing/2010/main"/>
              </a:ext>
            </a:extLst>
          </a:blip>
          <a:srcRect/>
          <a:stretch>
            <a:fillRect/>
          </a:stretch>
        </p:blipFill>
        <p:spPr bwMode="auto">
          <a:xfrm>
            <a:off x="469273" y="4192904"/>
            <a:ext cx="6299662" cy="1928495"/>
          </a:xfrm>
          <a:prstGeom prst="rect">
            <a:avLst/>
          </a:prstGeom>
          <a:noFill/>
          <a:ln>
            <a:noFill/>
          </a:ln>
        </p:spPr>
      </p:pic>
    </p:spTree>
    <p:extLst>
      <p:ext uri="{BB962C8B-B14F-4D97-AF65-F5344CB8AC3E}">
        <p14:creationId xmlns:p14="http://schemas.microsoft.com/office/powerpoint/2010/main" val="1284117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BBEF-B096-4A26-B98A-F7EBD09BC9F0}"/>
              </a:ext>
            </a:extLst>
          </p:cNvPr>
          <p:cNvSpPr>
            <a:spLocks noGrp="1"/>
          </p:cNvSpPr>
          <p:nvPr>
            <p:ph type="title"/>
          </p:nvPr>
        </p:nvSpPr>
        <p:spPr/>
        <p:txBody>
          <a:bodyPr/>
          <a:lstStyle/>
          <a:p>
            <a:r>
              <a:rPr lang="en-GB" dirty="0">
                <a:cs typeface="Calibri Light"/>
              </a:rPr>
              <a:t>Marine pollution 1</a:t>
            </a:r>
            <a:endParaRPr lang="en-GB" dirty="0"/>
          </a:p>
        </p:txBody>
      </p:sp>
      <p:pic>
        <p:nvPicPr>
          <p:cNvPr id="4" name="Online Media 3" title="Seas and Rivers Plastic Pollution ￢ﾀﾓ Love Where you Live! (Bengali subtitles)">
            <a:hlinkClick r:id="" action="ppaction://media"/>
            <a:extLst>
              <a:ext uri="{FF2B5EF4-FFF2-40B4-BE49-F238E27FC236}">
                <a16:creationId xmlns:a16="http://schemas.microsoft.com/office/drawing/2014/main" id="{8E0046F2-0CD4-4AA4-B16D-77628EEE27B7}"/>
              </a:ext>
            </a:extLst>
          </p:cNvPr>
          <p:cNvPicPr>
            <a:picLocks noGrp="1" noRot="1" noChangeAspect="1"/>
          </p:cNvPicPr>
          <p:nvPr>
            <p:ph idx="1"/>
            <a:videoFile r:link="rId1"/>
          </p:nvPr>
        </p:nvPicPr>
        <p:blipFill>
          <a:blip r:embed="rId3"/>
          <a:stretch>
            <a:fillRect/>
          </a:stretch>
        </p:blipFill>
        <p:spPr>
          <a:xfrm>
            <a:off x="571053" y="307616"/>
            <a:ext cx="5893247" cy="3314876"/>
          </a:xfrm>
          <a:prstGeom prst="rect">
            <a:avLst/>
          </a:prstGeom>
        </p:spPr>
      </p:pic>
      <p:graphicFrame>
        <p:nvGraphicFramePr>
          <p:cNvPr id="5" name="Table 4">
            <a:extLst>
              <a:ext uri="{FF2B5EF4-FFF2-40B4-BE49-F238E27FC236}">
                <a16:creationId xmlns:a16="http://schemas.microsoft.com/office/drawing/2014/main" id="{2BAE96AB-B59B-4D95-9E58-575A3333E1B9}"/>
              </a:ext>
            </a:extLst>
          </p:cNvPr>
          <p:cNvGraphicFramePr>
            <a:graphicFrameLocks noGrp="1"/>
          </p:cNvGraphicFramePr>
          <p:nvPr>
            <p:extLst>
              <p:ext uri="{D42A27DB-BD31-4B8C-83A1-F6EECF244321}">
                <p14:modId xmlns:p14="http://schemas.microsoft.com/office/powerpoint/2010/main" val="1532512022"/>
              </p:ext>
            </p:extLst>
          </p:nvPr>
        </p:nvGraphicFramePr>
        <p:xfrm>
          <a:off x="7328319" y="289119"/>
          <a:ext cx="4394408" cy="6433566"/>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6203755">
                <a:tc>
                  <a:txBody>
                    <a:bodyPr/>
                    <a:lstStyle/>
                    <a:p>
                      <a:pPr>
                        <a:lnSpc>
                          <a:spcPct val="107000"/>
                        </a:lnSpc>
                        <a:spcAft>
                          <a:spcPts val="0"/>
                        </a:spcAft>
                      </a:pPr>
                      <a:r>
                        <a:rPr lang="en-GB" sz="1800" b="1" kern="1200" dirty="0">
                          <a:solidFill>
                            <a:schemeClr val="tx1"/>
                          </a:solidFill>
                          <a:effectLst/>
                          <a:latin typeface="+mn-lt"/>
                          <a:ea typeface="+mn-ea"/>
                          <a:cs typeface="+mn-cs"/>
                        </a:rPr>
                        <a:t>Seas and Rivers Plastic Pollution – Love Where you Live! </a:t>
                      </a:r>
                    </a:p>
                    <a:p>
                      <a:pPr>
                        <a:lnSpc>
                          <a:spcPct val="107000"/>
                        </a:lnSpc>
                        <a:spcAft>
                          <a:spcPts val="0"/>
                        </a:spcAft>
                      </a:pPr>
                      <a:endParaRPr lang="en-GB" sz="18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Anything washed down a drain ends up in our rivers and seas. Dispose of your waste responsibly.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Not many people know that the sea starts in the streets of our towns. The storm drains run straight into rivers and then into the sea untreated meaning that anything put or washed down them ends up there too. This includes litter and things like engine oil or paint. 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 This video stars students from Catherine Junior School, Leicester.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Further information available at https://schools.leicester.gov.uk/litter</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#LoveWhereYouLive     #LitterLessLeicester</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rPr>
                        <a:t>Original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English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https://youtu.be/Pu4mh8xlNGE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Arabic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https://youtu.be/tmvJwa3mU0U</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Bengali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https://youtu.be/VuaM2fbbO2k</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Mandarin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https://youtu.be/5FeKE4yxnyQ</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Farsi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https://youtu.be/phM091gi9Co</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Gujarati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https://youtu.be/ktSWl0B7ftQ</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Polish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https://youtu.be/1ueHISKSKi0</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Punjabi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https://youtu.be/Qq0B28JdLY0</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Slovak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https://youtu.be/XGUH__rukOk</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https://youtu.be/UhhtPNp0wy4</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Urdu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rPr>
                        <a:t>https://youtu.be/VOs8RC1rNxU</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6" name="Picture 5">
            <a:hlinkClick r:id="rId15"/>
            <a:extLst>
              <a:ext uri="{FF2B5EF4-FFF2-40B4-BE49-F238E27FC236}">
                <a16:creationId xmlns:a16="http://schemas.microsoft.com/office/drawing/2014/main" id="{7E6173AE-3BD4-4550-9E7C-CA81BAB64CA8}"/>
              </a:ext>
            </a:extLst>
          </p:cNvPr>
          <p:cNvPicPr/>
          <p:nvPr/>
        </p:nvPicPr>
        <p:blipFill>
          <a:blip r:embed="rId16" cstate="print">
            <a:extLst>
              <a:ext uri="{28A0092B-C50C-407E-A947-70E740481C1C}">
                <a14:useLocalDpi xmlns:a14="http://schemas.microsoft.com/office/drawing/2010/main"/>
              </a:ext>
            </a:extLst>
          </a:blip>
          <a:srcRect/>
          <a:stretch>
            <a:fillRect/>
          </a:stretch>
        </p:blipFill>
        <p:spPr bwMode="auto">
          <a:xfrm>
            <a:off x="571052" y="4084954"/>
            <a:ext cx="6007547" cy="1845945"/>
          </a:xfrm>
          <a:prstGeom prst="rect">
            <a:avLst/>
          </a:prstGeom>
          <a:noFill/>
          <a:ln>
            <a:noFill/>
          </a:ln>
        </p:spPr>
      </p:pic>
    </p:spTree>
    <p:extLst>
      <p:ext uri="{BB962C8B-B14F-4D97-AF65-F5344CB8AC3E}">
        <p14:creationId xmlns:p14="http://schemas.microsoft.com/office/powerpoint/2010/main" val="1676679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4B77-A212-46E1-89D0-6C17664BA1F2}"/>
              </a:ext>
            </a:extLst>
          </p:cNvPr>
          <p:cNvSpPr>
            <a:spLocks noGrp="1"/>
          </p:cNvSpPr>
          <p:nvPr>
            <p:ph type="title"/>
          </p:nvPr>
        </p:nvSpPr>
        <p:spPr/>
        <p:txBody>
          <a:bodyPr/>
          <a:lstStyle/>
          <a:p>
            <a:r>
              <a:rPr lang="en-GB" dirty="0">
                <a:cs typeface="Calibri Light"/>
              </a:rPr>
              <a:t>Animals 1</a:t>
            </a:r>
            <a:endParaRPr lang="en-GB" dirty="0"/>
          </a:p>
        </p:txBody>
      </p:sp>
      <p:pic>
        <p:nvPicPr>
          <p:cNvPr id="4" name="Online Media 3" title="Litter harms animals - Love Where you Live! (Gujarati subtitles)">
            <a:hlinkClick r:id="" action="ppaction://media"/>
            <a:extLst>
              <a:ext uri="{FF2B5EF4-FFF2-40B4-BE49-F238E27FC236}">
                <a16:creationId xmlns:a16="http://schemas.microsoft.com/office/drawing/2014/main" id="{8AAEA702-9651-4365-9FAB-7101FFA30CAA}"/>
              </a:ext>
            </a:extLst>
          </p:cNvPr>
          <p:cNvPicPr>
            <a:picLocks noGrp="1" noRot="1" noChangeAspect="1"/>
          </p:cNvPicPr>
          <p:nvPr>
            <p:ph idx="1"/>
            <a:videoFile r:link="rId1"/>
          </p:nvPr>
        </p:nvPicPr>
        <p:blipFill>
          <a:blip r:embed="rId3"/>
          <a:stretch>
            <a:fillRect/>
          </a:stretch>
        </p:blipFill>
        <p:spPr>
          <a:xfrm>
            <a:off x="441448" y="240299"/>
            <a:ext cx="6526906" cy="3671301"/>
          </a:xfrm>
          <a:prstGeom prst="rect">
            <a:avLst/>
          </a:prstGeom>
        </p:spPr>
      </p:pic>
      <p:graphicFrame>
        <p:nvGraphicFramePr>
          <p:cNvPr id="5" name="Table 4">
            <a:extLst>
              <a:ext uri="{FF2B5EF4-FFF2-40B4-BE49-F238E27FC236}">
                <a16:creationId xmlns:a16="http://schemas.microsoft.com/office/drawing/2014/main" id="{26412F52-DD24-4138-BB49-90CD7204DF7B}"/>
              </a:ext>
            </a:extLst>
          </p:cNvPr>
          <p:cNvGraphicFramePr>
            <a:graphicFrameLocks noGrp="1"/>
          </p:cNvGraphicFramePr>
          <p:nvPr>
            <p:extLst>
              <p:ext uri="{D42A27DB-BD31-4B8C-83A1-F6EECF244321}">
                <p14:modId xmlns:p14="http://schemas.microsoft.com/office/powerpoint/2010/main" val="1179823297"/>
              </p:ext>
            </p:extLst>
          </p:nvPr>
        </p:nvGraphicFramePr>
        <p:xfrm>
          <a:off x="7328319" y="289119"/>
          <a:ext cx="4394408" cy="6203755"/>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6203755">
                <a:tc>
                  <a:txBody>
                    <a:bodyPr/>
                    <a:lstStyle/>
                    <a:p>
                      <a:pPr>
                        <a:lnSpc>
                          <a:spcPct val="107000"/>
                        </a:lnSpc>
                        <a:spcAft>
                          <a:spcPts val="0"/>
                        </a:spcAft>
                      </a:pPr>
                      <a:r>
                        <a:rPr lang="en-GB" sz="1800" b="1" kern="1200" dirty="0">
                          <a:solidFill>
                            <a:schemeClr val="tx1"/>
                          </a:solidFill>
                          <a:effectLst/>
                          <a:latin typeface="+mn-lt"/>
                          <a:ea typeface="+mn-ea"/>
                          <a:cs typeface="+mn-cs"/>
                        </a:rPr>
                        <a:t>Litter harms animals - Love Where you Live!</a:t>
                      </a:r>
                    </a:p>
                    <a:p>
                      <a:pPr>
                        <a:lnSpc>
                          <a:spcPct val="107000"/>
                        </a:lnSpc>
                        <a:spcAft>
                          <a:spcPts val="0"/>
                        </a:spcAft>
                      </a:pPr>
                      <a:endParaRPr lang="en-GB" sz="18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Litter causes injuries and death to animals. Bin your litter and save wildlife. Every year animal charities report injuries and deaths of wild animals from litter. By putting litter in the bin and disposing of waste correctly we can all ensure that our wildlife remains safe.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 This video stars students from </a:t>
                      </a:r>
                      <a:r>
                        <a:rPr lang="en-GB" sz="1100" b="1" kern="1200" dirty="0" err="1">
                          <a:solidFill>
                            <a:schemeClr val="tx1"/>
                          </a:solidFill>
                          <a:effectLst/>
                          <a:latin typeface="+mn-lt"/>
                          <a:ea typeface="+mn-ea"/>
                          <a:cs typeface="+mn-cs"/>
                        </a:rPr>
                        <a:t>Rushey</a:t>
                      </a:r>
                      <a:r>
                        <a:rPr lang="en-GB" sz="1100" b="1" kern="1200" dirty="0">
                          <a:solidFill>
                            <a:schemeClr val="tx1"/>
                          </a:solidFill>
                          <a:effectLst/>
                          <a:latin typeface="+mn-lt"/>
                          <a:ea typeface="+mn-ea"/>
                          <a:cs typeface="+mn-cs"/>
                        </a:rPr>
                        <a:t> Mead Primary School, Leicester.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Further information available at https://schools.leicester.gov.uk/litter</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#LoveWhereYouLive     #LitterLessLeicester</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rPr>
                        <a:t>Original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https://youtu.be/0Mm9yitr3TU</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Arabic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https://youtu.be/0VAzzPYyvCo</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Bengali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https://youtu.be/Xb7WZ92khek</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Mandarin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https://youtu.be/VjqO8zs99m0</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Farsi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https://youtu.be/rqlhheVNQsA</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Gujurati</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https://youtu.be/REjDC30sje4</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Polish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https://youtu.be/TIGt-MNWofo</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Punjabi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https://youtu.be/ObIuQoBFTUU</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Slovak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https://youtu.be/89R0xymBROE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https://youtu.be/ASYkVQDlvz4</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6" name="Picture 5">
            <a:hlinkClick r:id="rId14"/>
            <a:extLst>
              <a:ext uri="{FF2B5EF4-FFF2-40B4-BE49-F238E27FC236}">
                <a16:creationId xmlns:a16="http://schemas.microsoft.com/office/drawing/2014/main" id="{9BB6AAB7-9AAC-41C3-99A2-61F628C49BC4}"/>
              </a:ext>
            </a:extLst>
          </p:cNvPr>
          <p:cNvPicPr/>
          <p:nvPr/>
        </p:nvPicPr>
        <p:blipFill>
          <a:blip r:embed="rId15" cstate="print">
            <a:extLst>
              <a:ext uri="{28A0092B-C50C-407E-A947-70E740481C1C}">
                <a14:useLocalDpi xmlns:a14="http://schemas.microsoft.com/office/drawing/2010/main"/>
              </a:ext>
            </a:extLst>
          </a:blip>
          <a:srcRect/>
          <a:stretch>
            <a:fillRect/>
          </a:stretch>
        </p:blipFill>
        <p:spPr bwMode="auto">
          <a:xfrm>
            <a:off x="644648" y="4154010"/>
            <a:ext cx="6226052" cy="1891190"/>
          </a:xfrm>
          <a:prstGeom prst="rect">
            <a:avLst/>
          </a:prstGeom>
          <a:noFill/>
          <a:ln>
            <a:noFill/>
          </a:ln>
        </p:spPr>
      </p:pic>
    </p:spTree>
    <p:extLst>
      <p:ext uri="{BB962C8B-B14F-4D97-AF65-F5344CB8AC3E}">
        <p14:creationId xmlns:p14="http://schemas.microsoft.com/office/powerpoint/2010/main" val="3892592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4D75-4C23-43CF-9FB7-3FDEAA3D5EC9}"/>
              </a:ext>
            </a:extLst>
          </p:cNvPr>
          <p:cNvSpPr>
            <a:spLocks noGrp="1"/>
          </p:cNvSpPr>
          <p:nvPr>
            <p:ph type="title"/>
          </p:nvPr>
        </p:nvSpPr>
        <p:spPr/>
        <p:txBody>
          <a:bodyPr/>
          <a:lstStyle/>
          <a:p>
            <a:r>
              <a:rPr lang="en-GB" dirty="0">
                <a:cs typeface="Calibri Light"/>
              </a:rPr>
              <a:t>Animals 2</a:t>
            </a:r>
            <a:endParaRPr lang="en-GB" dirty="0"/>
          </a:p>
        </p:txBody>
      </p:sp>
      <p:pic>
        <p:nvPicPr>
          <p:cNvPr id="4" name="Online Media 3" title="Litter harms animals - Love Where you Live! (Arabic subtitles)">
            <a:hlinkClick r:id="" action="ppaction://media"/>
            <a:extLst>
              <a:ext uri="{FF2B5EF4-FFF2-40B4-BE49-F238E27FC236}">
                <a16:creationId xmlns:a16="http://schemas.microsoft.com/office/drawing/2014/main" id="{65FEF4C3-7F6A-4FA7-ADC8-9A94C7DBC17A}"/>
              </a:ext>
            </a:extLst>
          </p:cNvPr>
          <p:cNvPicPr>
            <a:picLocks noGrp="1" noRot="1" noChangeAspect="1"/>
          </p:cNvPicPr>
          <p:nvPr>
            <p:ph idx="1"/>
            <a:videoFile r:link="rId1"/>
          </p:nvPr>
        </p:nvPicPr>
        <p:blipFill>
          <a:blip r:embed="rId3"/>
          <a:stretch>
            <a:fillRect/>
          </a:stretch>
        </p:blipFill>
        <p:spPr>
          <a:xfrm>
            <a:off x="491360" y="276743"/>
            <a:ext cx="6123440" cy="3444357"/>
          </a:xfrm>
          <a:prstGeom prst="rect">
            <a:avLst/>
          </a:prstGeom>
        </p:spPr>
      </p:pic>
      <p:graphicFrame>
        <p:nvGraphicFramePr>
          <p:cNvPr id="5" name="Table 4">
            <a:extLst>
              <a:ext uri="{FF2B5EF4-FFF2-40B4-BE49-F238E27FC236}">
                <a16:creationId xmlns:a16="http://schemas.microsoft.com/office/drawing/2014/main" id="{EF4A7BCE-DD07-4D88-860C-6757A7E5A108}"/>
              </a:ext>
            </a:extLst>
          </p:cNvPr>
          <p:cNvGraphicFramePr>
            <a:graphicFrameLocks noGrp="1"/>
          </p:cNvGraphicFramePr>
          <p:nvPr>
            <p:extLst>
              <p:ext uri="{D42A27DB-BD31-4B8C-83A1-F6EECF244321}">
                <p14:modId xmlns:p14="http://schemas.microsoft.com/office/powerpoint/2010/main" val="2467363481"/>
              </p:ext>
            </p:extLst>
          </p:nvPr>
        </p:nvGraphicFramePr>
        <p:xfrm>
          <a:off x="7328319" y="289119"/>
          <a:ext cx="4394408" cy="6319457"/>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6203755">
                <a:tc>
                  <a:txBody>
                    <a:bodyPr/>
                    <a:lstStyle/>
                    <a:p>
                      <a:pPr>
                        <a:lnSpc>
                          <a:spcPct val="107000"/>
                        </a:lnSpc>
                        <a:spcAft>
                          <a:spcPts val="0"/>
                        </a:spcAft>
                      </a:pPr>
                      <a:r>
                        <a:rPr lang="en-GB" sz="1800" b="1" kern="1200" dirty="0">
                          <a:solidFill>
                            <a:schemeClr val="tx1"/>
                          </a:solidFill>
                          <a:effectLst/>
                          <a:latin typeface="+mn-lt"/>
                          <a:ea typeface="+mn-ea"/>
                          <a:cs typeface="+mn-cs"/>
                        </a:rPr>
                        <a:t>Litter harms animals - Love Where you Live!</a:t>
                      </a:r>
                    </a:p>
                    <a:p>
                      <a:pPr>
                        <a:lnSpc>
                          <a:spcPct val="107000"/>
                        </a:lnSpc>
                        <a:spcAft>
                          <a:spcPts val="0"/>
                        </a:spcAft>
                      </a:pPr>
                      <a:endParaRPr lang="en-GB" sz="18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Litter harms animals - Love Where you Live!</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Animals mistake our litter for food and shelter. Bin your litter and save wildlife. Every year animal charities report injuries and deaths of wild animals from litter. By putting litter in the bin and disposing of waste correctly we can all ensure that our wildlife remains safe.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 This video stars students from Shaftesbury Junior School, Leicester.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Further information available at https://schools.leicester.gov.uk/litter</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#LoveWhereYouLive     #LitterLessLeicester</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rPr>
                        <a:t>Original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https://youtu.be/J9LPtUmVr84</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Arabic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https://youtu.be/c3VTFOAyQgA</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Bengali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https://youtu.be/ePa8fUhpn6k</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Mandarin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https://youtu.be/wK90RXwd1Ow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Farsi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https://youtu.be/KecBDx7VKxg</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Gujarati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https://youtu.be/t5983hCjSzw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Polish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https://youtu.be/EfWZ4pe_w_o</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Punjabi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https://youtu.be/0n48ayTeVbc</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Slovak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https://youtu.be/hc105geHMu0</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https://youtu.be/oAOMOLI3osw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Urdu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rPr>
                        <a:t>https://youtu.be/vZB1T-xJkJs</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6" name="Picture 5">
            <a:hlinkClick r:id="rId15"/>
            <a:extLst>
              <a:ext uri="{FF2B5EF4-FFF2-40B4-BE49-F238E27FC236}">
                <a16:creationId xmlns:a16="http://schemas.microsoft.com/office/drawing/2014/main" id="{FB6F83FF-BD44-4709-90A5-CFD6EB78A271}"/>
              </a:ext>
            </a:extLst>
          </p:cNvPr>
          <p:cNvPicPr/>
          <p:nvPr/>
        </p:nvPicPr>
        <p:blipFill>
          <a:blip r:embed="rId16" cstate="print">
            <a:extLst>
              <a:ext uri="{28A0092B-C50C-407E-A947-70E740481C1C}">
                <a14:useLocalDpi xmlns:a14="http://schemas.microsoft.com/office/drawing/2010/main"/>
              </a:ext>
            </a:extLst>
          </a:blip>
          <a:srcRect/>
          <a:stretch>
            <a:fillRect/>
          </a:stretch>
        </p:blipFill>
        <p:spPr bwMode="auto">
          <a:xfrm>
            <a:off x="491360" y="4081780"/>
            <a:ext cx="6328540" cy="2026920"/>
          </a:xfrm>
          <a:prstGeom prst="rect">
            <a:avLst/>
          </a:prstGeom>
          <a:noFill/>
          <a:ln>
            <a:noFill/>
          </a:ln>
        </p:spPr>
      </p:pic>
    </p:spTree>
    <p:extLst>
      <p:ext uri="{BB962C8B-B14F-4D97-AF65-F5344CB8AC3E}">
        <p14:creationId xmlns:p14="http://schemas.microsoft.com/office/powerpoint/2010/main" val="42702379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7AC3-99E0-4529-BE28-6C72484297D0}"/>
              </a:ext>
            </a:extLst>
          </p:cNvPr>
          <p:cNvSpPr>
            <a:spLocks noGrp="1"/>
          </p:cNvSpPr>
          <p:nvPr>
            <p:ph type="title"/>
          </p:nvPr>
        </p:nvSpPr>
        <p:spPr/>
        <p:txBody>
          <a:bodyPr/>
          <a:lstStyle/>
          <a:p>
            <a:r>
              <a:rPr lang="en-US" dirty="0">
                <a:cs typeface="Calibri Light"/>
              </a:rPr>
              <a:t>Love where you Live</a:t>
            </a:r>
            <a:endParaRPr lang="en-US" dirty="0"/>
          </a:p>
        </p:txBody>
      </p:sp>
      <p:graphicFrame>
        <p:nvGraphicFramePr>
          <p:cNvPr id="4" name="Table 3">
            <a:extLst>
              <a:ext uri="{FF2B5EF4-FFF2-40B4-BE49-F238E27FC236}">
                <a16:creationId xmlns:a16="http://schemas.microsoft.com/office/drawing/2014/main" id="{22278D37-DC00-4B8D-ADA6-0C61309863FD}"/>
              </a:ext>
            </a:extLst>
          </p:cNvPr>
          <p:cNvGraphicFramePr>
            <a:graphicFrameLocks noGrp="1"/>
          </p:cNvGraphicFramePr>
          <p:nvPr>
            <p:extLst>
              <p:ext uri="{D42A27DB-BD31-4B8C-83A1-F6EECF244321}">
                <p14:modId xmlns:p14="http://schemas.microsoft.com/office/powerpoint/2010/main" val="2195737367"/>
              </p:ext>
            </p:extLst>
          </p:nvPr>
        </p:nvGraphicFramePr>
        <p:xfrm>
          <a:off x="7328319" y="289119"/>
          <a:ext cx="4394408" cy="6203755"/>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6203755">
                <a:tc>
                  <a:txBody>
                    <a:bodyPr/>
                    <a:lstStyle/>
                    <a:p>
                      <a:pPr>
                        <a:lnSpc>
                          <a:spcPct val="107000"/>
                        </a:lnSpc>
                        <a:spcAft>
                          <a:spcPts val="0"/>
                        </a:spcAft>
                      </a:pPr>
                      <a:r>
                        <a:rPr lang="en-GB" sz="1800" b="1" kern="1200" dirty="0">
                          <a:solidFill>
                            <a:schemeClr val="tx1"/>
                          </a:solidFill>
                          <a:effectLst/>
                          <a:latin typeface="+mn-lt"/>
                          <a:ea typeface="+mn-ea"/>
                          <a:cs typeface="+mn-cs"/>
                        </a:rPr>
                        <a:t>The children of Leicester have a message for you...</a:t>
                      </a:r>
                    </a:p>
                    <a:p>
                      <a:pPr>
                        <a:lnSpc>
                          <a:spcPct val="107000"/>
                        </a:lnSpc>
                        <a:spcAft>
                          <a:spcPts val="0"/>
                        </a:spcAft>
                      </a:pPr>
                      <a:endParaRPr lang="en-GB" sz="18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Please don't drop litter. Dispose of your waste responsibly.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Further information about our campaign available at https://schools.leicester.gov.uk/litter </a:t>
                      </a:r>
                    </a:p>
                    <a:p>
                      <a:pPr>
                        <a:lnSpc>
                          <a:spcPct val="107000"/>
                        </a:lnSpc>
                        <a:spcAft>
                          <a:spcPts val="0"/>
                        </a:spcAft>
                      </a:pPr>
                      <a:endParaRPr lang="en-GB" sz="1100" b="1" kern="1200" dirty="0">
                        <a:solidFill>
                          <a:schemeClr val="tx1"/>
                        </a:solidFill>
                        <a:effectLst/>
                        <a:latin typeface="+mn-lt"/>
                        <a:ea typeface="+mn-ea"/>
                        <a:cs typeface="+mn-cs"/>
                      </a:endParaRPr>
                    </a:p>
                    <a:p>
                      <a:pPr>
                        <a:lnSpc>
                          <a:spcPct val="107000"/>
                        </a:lnSpc>
                        <a:spcAft>
                          <a:spcPts val="0"/>
                        </a:spcAft>
                      </a:pPr>
                      <a:r>
                        <a:rPr lang="en-GB" sz="1100" b="1" kern="1200" dirty="0">
                          <a:solidFill>
                            <a:schemeClr val="tx1"/>
                          </a:solidFill>
                          <a:effectLst/>
                          <a:latin typeface="+mn-lt"/>
                          <a:ea typeface="+mn-ea"/>
                          <a:cs typeface="+mn-cs"/>
                        </a:rPr>
                        <a:t>#LoveWhereYouLive     #LitterLessLeicester</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rPr>
                        <a:t>Video 1 - </a:t>
                      </a:r>
                      <a:r>
                        <a:rPr lang="en-GB" sz="1100" dirty="0">
                          <a:solidFill>
                            <a:schemeClr val="tx1"/>
                          </a:solidFill>
                          <a:effectLst/>
                          <a:hlinkClick r:id="rId3"/>
                        </a:rPr>
                        <a:t>https://youtu.be/Ue6rscsNz7w</a:t>
                      </a:r>
                      <a:r>
                        <a:rPr lang="en-GB" sz="1100" dirty="0">
                          <a:solidFill>
                            <a:schemeClr val="tx1"/>
                          </a:solidFill>
                          <a:effectLst/>
                        </a:rPr>
                        <a:t> </a:t>
                      </a:r>
                    </a:p>
                    <a:p>
                      <a:pPr>
                        <a:lnSpc>
                          <a:spcPct val="107000"/>
                        </a:lnSpc>
                        <a:spcAft>
                          <a:spcPts val="0"/>
                        </a:spcAft>
                      </a:pPr>
                      <a:r>
                        <a:rPr lang="en-GB" sz="1100" dirty="0">
                          <a:solidFill>
                            <a:schemeClr val="tx1"/>
                          </a:solidFill>
                          <a:effectLst/>
                        </a:rPr>
                        <a:t>Video 2 - </a:t>
                      </a:r>
                      <a:r>
                        <a:rPr lang="en-GB" sz="1100" dirty="0">
                          <a:solidFill>
                            <a:schemeClr val="tx1"/>
                          </a:solidFill>
                          <a:effectLst/>
                          <a:hlinkClick r:id="rId4"/>
                        </a:rPr>
                        <a:t>https://youtu.be/tOoG5RJ9DZ0</a:t>
                      </a:r>
                      <a:r>
                        <a:rPr lang="en-GB" sz="1100" dirty="0">
                          <a:solidFill>
                            <a:schemeClr val="tx1"/>
                          </a:solidFill>
                          <a:effectLst/>
                        </a:rPr>
                        <a:t> </a:t>
                      </a:r>
                    </a:p>
                    <a:p>
                      <a:pPr>
                        <a:lnSpc>
                          <a:spcPct val="107000"/>
                        </a:lnSpc>
                        <a:spcAft>
                          <a:spcPts val="0"/>
                        </a:spcAft>
                      </a:pPr>
                      <a:r>
                        <a:rPr lang="en-GB" sz="1100" dirty="0">
                          <a:solidFill>
                            <a:schemeClr val="tx1"/>
                          </a:solidFill>
                          <a:effectLst/>
                        </a:rPr>
                        <a:t>Video 3 - </a:t>
                      </a:r>
                      <a:r>
                        <a:rPr lang="en-GB" sz="1100" dirty="0">
                          <a:solidFill>
                            <a:schemeClr val="tx1"/>
                          </a:solidFill>
                          <a:effectLst/>
                          <a:hlinkClick r:id="rId5"/>
                        </a:rPr>
                        <a:t>https://youtu.be/v0-QPc3u3JE</a:t>
                      </a:r>
                      <a:r>
                        <a:rPr lang="en-GB" sz="1100" dirty="0">
                          <a:solidFill>
                            <a:schemeClr val="tx1"/>
                          </a:solidFill>
                          <a:effectLst/>
                        </a:rPr>
                        <a:t> </a:t>
                      </a:r>
                    </a:p>
                    <a:p>
                      <a:pPr>
                        <a:lnSpc>
                          <a:spcPct val="107000"/>
                        </a:lnSpc>
                        <a:spcAft>
                          <a:spcPts val="0"/>
                        </a:spcAft>
                      </a:pPr>
                      <a:r>
                        <a:rPr lang="en-GB" sz="1100" dirty="0">
                          <a:solidFill>
                            <a:schemeClr val="tx1"/>
                          </a:solidFill>
                          <a:effectLst/>
                        </a:rPr>
                        <a:t>Video 4 </a:t>
                      </a:r>
                      <a:r>
                        <a:rPr lang="en-GB" sz="1100" dirty="0">
                          <a:solidFill>
                            <a:schemeClr val="tx1"/>
                          </a:solidFill>
                          <a:effectLst/>
                          <a:hlinkClick r:id="rId6"/>
                        </a:rPr>
                        <a:t>https://youtu.be/F1WxcKqXxsc</a:t>
                      </a:r>
                      <a:r>
                        <a:rPr lang="en-GB" sz="1100" dirty="0">
                          <a:solidFill>
                            <a:schemeClr val="tx1"/>
                          </a:solidFill>
                          <a:effectLst/>
                        </a:rPr>
                        <a:t> </a:t>
                      </a:r>
                    </a:p>
                    <a:p>
                      <a:pPr>
                        <a:lnSpc>
                          <a:spcPct val="107000"/>
                        </a:lnSpc>
                        <a:spcAft>
                          <a:spcPts val="0"/>
                        </a:spcAft>
                      </a:pPr>
                      <a:r>
                        <a:rPr lang="en-GB" sz="1100" dirty="0">
                          <a:solidFill>
                            <a:schemeClr val="tx1"/>
                          </a:solidFill>
                          <a:effectLst/>
                        </a:rPr>
                        <a:t>Video 5 </a:t>
                      </a:r>
                      <a:r>
                        <a:rPr lang="en-GB" sz="1100" dirty="0">
                          <a:solidFill>
                            <a:schemeClr val="tx1"/>
                          </a:solidFill>
                          <a:effectLst/>
                          <a:hlinkClick r:id="rId7"/>
                        </a:rPr>
                        <a:t>https://youtu.be/cCWS8Rr25S4</a:t>
                      </a:r>
                      <a:r>
                        <a:rPr lang="en-GB" sz="1100" dirty="0">
                          <a:solidFill>
                            <a:schemeClr val="tx1"/>
                          </a:solidFill>
                          <a:effectLst/>
                        </a:rPr>
                        <a:t> </a:t>
                      </a:r>
                    </a:p>
                    <a:p>
                      <a:pPr>
                        <a:lnSpc>
                          <a:spcPct val="107000"/>
                        </a:lnSpc>
                        <a:spcAft>
                          <a:spcPts val="0"/>
                        </a:spcAft>
                      </a:pPr>
                      <a:r>
                        <a:rPr lang="en-GB" sz="1100" dirty="0">
                          <a:solidFill>
                            <a:schemeClr val="tx1"/>
                          </a:solidFill>
                          <a:effectLst/>
                        </a:rPr>
                        <a:t>Video 6 </a:t>
                      </a:r>
                      <a:r>
                        <a:rPr lang="en-GB" sz="1100" dirty="0">
                          <a:solidFill>
                            <a:schemeClr val="tx1"/>
                          </a:solidFill>
                          <a:effectLst/>
                          <a:hlinkClick r:id="rId8"/>
                        </a:rPr>
                        <a:t>https://youtu.be/9kzHuBWUAKc</a:t>
                      </a:r>
                      <a:r>
                        <a:rPr lang="en-GB" sz="1100" dirty="0">
                          <a:solidFill>
                            <a:schemeClr val="tx1"/>
                          </a:solidFill>
                          <a:effectLst/>
                        </a:rPr>
                        <a:t> </a:t>
                      </a:r>
                    </a:p>
                    <a:p>
                      <a:pPr>
                        <a:lnSpc>
                          <a:spcPct val="107000"/>
                        </a:lnSpc>
                        <a:spcAft>
                          <a:spcPts val="0"/>
                        </a:spcAft>
                      </a:pPr>
                      <a:r>
                        <a:rPr lang="en-GB" sz="1100" dirty="0">
                          <a:solidFill>
                            <a:schemeClr val="tx1"/>
                          </a:solidFill>
                          <a:effectLst/>
                        </a:rPr>
                        <a:t>Video 7 </a:t>
                      </a:r>
                      <a:r>
                        <a:rPr lang="en-GB" sz="1100" dirty="0">
                          <a:solidFill>
                            <a:schemeClr val="tx1"/>
                          </a:solidFill>
                          <a:effectLst/>
                          <a:hlinkClick r:id="rId9"/>
                        </a:rPr>
                        <a:t>https://youtu.be/piCKTEC8FS8</a:t>
                      </a:r>
                      <a:r>
                        <a:rPr lang="en-GB" sz="1100" dirty="0">
                          <a:solidFill>
                            <a:schemeClr val="tx1"/>
                          </a:solidFill>
                          <a:effectLst/>
                        </a:rPr>
                        <a:t> </a:t>
                      </a:r>
                    </a:p>
                    <a:p>
                      <a:pPr>
                        <a:lnSpc>
                          <a:spcPct val="107000"/>
                        </a:lnSpc>
                        <a:spcAft>
                          <a:spcPts val="0"/>
                        </a:spcAft>
                      </a:pPr>
                      <a:endParaRPr lang="en-GB" sz="1100" dirty="0">
                        <a:solidFill>
                          <a:schemeClr val="tx1"/>
                        </a:solidFill>
                        <a:effectLst/>
                      </a:endParaRPr>
                    </a:p>
                    <a:p>
                      <a:pPr>
                        <a:lnSpc>
                          <a:spcPct val="107000"/>
                        </a:lnSpc>
                        <a:spcAft>
                          <a:spcPts val="0"/>
                        </a:spcAft>
                      </a:pPr>
                      <a:r>
                        <a:rPr lang="en-GB" sz="1100" dirty="0">
                          <a:solidFill>
                            <a:schemeClr val="tx1"/>
                          </a:solidFill>
                          <a:effectLst/>
                        </a:rPr>
                        <a:t>All languages - </a:t>
                      </a:r>
                      <a:r>
                        <a:rPr lang="en-GB" sz="1100" dirty="0">
                          <a:solidFill>
                            <a:schemeClr val="tx1"/>
                          </a:solidFill>
                          <a:effectLst/>
                          <a:hlinkClick r:id="rId10"/>
                        </a:rPr>
                        <a:t>https://youtu.be/dwwQW0sHxOw</a:t>
                      </a:r>
                      <a:r>
                        <a:rPr lang="en-GB" sz="1100" dirty="0">
                          <a:solidFill>
                            <a:schemeClr val="tx1"/>
                          </a:solidFill>
                          <a:effectLst/>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5" name="Online Media 4" title="Love Where you Live - 1">
            <a:hlinkClick r:id="" action="ppaction://media"/>
            <a:extLst>
              <a:ext uri="{FF2B5EF4-FFF2-40B4-BE49-F238E27FC236}">
                <a16:creationId xmlns:a16="http://schemas.microsoft.com/office/drawing/2014/main" id="{93EEC8C3-BD16-41CB-A543-25949A3F577A}"/>
              </a:ext>
            </a:extLst>
          </p:cNvPr>
          <p:cNvPicPr>
            <a:picLocks noRot="1" noChangeAspect="1"/>
          </p:cNvPicPr>
          <p:nvPr>
            <a:videoFile r:link="rId1"/>
          </p:nvPr>
        </p:nvPicPr>
        <p:blipFill>
          <a:blip r:embed="rId11"/>
          <a:stretch>
            <a:fillRect/>
          </a:stretch>
        </p:blipFill>
        <p:spPr>
          <a:xfrm>
            <a:off x="736600" y="482600"/>
            <a:ext cx="6096000" cy="3429000"/>
          </a:xfrm>
          <a:prstGeom prst="rect">
            <a:avLst/>
          </a:prstGeom>
        </p:spPr>
      </p:pic>
    </p:spTree>
    <p:extLst>
      <p:ext uri="{BB962C8B-B14F-4D97-AF65-F5344CB8AC3E}">
        <p14:creationId xmlns:p14="http://schemas.microsoft.com/office/powerpoint/2010/main" val="17119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F317A045-9DEB-4C06-AE44-65199AAFA35C}"/>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dirty="0">
                <a:solidFill>
                  <a:srgbClr val="FFFFFF"/>
                </a:solidFill>
                <a:latin typeface="+mj-lt"/>
                <a:ea typeface="+mj-ea"/>
                <a:cs typeface="+mj-cs"/>
              </a:rPr>
              <a:t>Banners displayed in key areas outside schools</a:t>
            </a:r>
          </a:p>
        </p:txBody>
      </p:sp>
      <p:pic>
        <p:nvPicPr>
          <p:cNvPr id="1045" name="Picture 21">
            <a:extLst>
              <a:ext uri="{FF2B5EF4-FFF2-40B4-BE49-F238E27FC236}">
                <a16:creationId xmlns:a16="http://schemas.microsoft.com/office/drawing/2014/main" id="{63FE3050-79C8-4486-94BF-86E94801A274}"/>
              </a:ext>
            </a:extLst>
          </p:cNvPr>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7200900" y="2438400"/>
            <a:ext cx="2133600" cy="15875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E37048C-007A-4EA2-AB37-FD16CE89FB2C}"/>
              </a:ext>
            </a:extLst>
          </p:cNvPr>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98000" y="787400"/>
            <a:ext cx="2082800" cy="16510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BBE97C42-BA68-49F4-9E96-25C9B8765ABC}"/>
              </a:ext>
            </a:extLst>
          </p:cNvPr>
          <p:cNvPicPr>
            <a:picLocks noChangeAspect="1" noChangeArrowheads="1"/>
          </p:cNvPicPr>
          <p:nvPr/>
        </p:nvPicPr>
        <p:blipFill rotWithShape="1">
          <a:blip r:embed="rId6" r:link="rId7" cstate="print">
            <a:extLst>
              <a:ext uri="{28A0092B-C50C-407E-A947-70E740481C1C}">
                <a14:useLocalDpi xmlns:a14="http://schemas.microsoft.com/office/drawing/2010/main"/>
              </a:ext>
            </a:extLst>
          </a:blip>
          <a:srcRect/>
          <a:stretch>
            <a:fillRect/>
          </a:stretch>
        </p:blipFill>
        <p:spPr bwMode="auto">
          <a:xfrm>
            <a:off x="5003800" y="787400"/>
            <a:ext cx="2133600" cy="1587499"/>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4189BAA-3BE8-48C0-B713-A161E58CD917}"/>
              </a:ext>
            </a:extLst>
          </p:cNvPr>
          <p:cNvPicPr>
            <a:picLocks noChangeAspect="1" noChangeArrowheads="1"/>
          </p:cNvPicPr>
          <p:nvPr/>
        </p:nvPicPr>
        <p:blipFill>
          <a:blip r:embed="rId8" r:link="rId9">
            <a:extLst>
              <a:ext uri="{28A0092B-C50C-407E-A947-70E740481C1C}">
                <a14:useLocalDpi xmlns:a14="http://schemas.microsoft.com/office/drawing/2010/main"/>
              </a:ext>
            </a:extLst>
          </a:blip>
          <a:srcRect/>
          <a:stretch>
            <a:fillRect/>
          </a:stretch>
        </p:blipFill>
        <p:spPr bwMode="auto">
          <a:xfrm>
            <a:off x="5003800" y="2438400"/>
            <a:ext cx="2133600" cy="15875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30E6C31-5BCB-432F-85AA-23A9209304DA}"/>
              </a:ext>
            </a:extLst>
          </p:cNvPr>
          <p:cNvPicPr>
            <a:picLocks noChangeAspect="1" noChangeArrowheads="1"/>
          </p:cNvPicPr>
          <p:nvPr/>
        </p:nvPicPr>
        <p:blipFill>
          <a:blip r:embed="rId10" r:link="rId11">
            <a:extLst>
              <a:ext uri="{28A0092B-C50C-407E-A947-70E740481C1C}">
                <a14:useLocalDpi xmlns:a14="http://schemas.microsoft.com/office/drawing/2010/main"/>
              </a:ext>
            </a:extLst>
          </a:blip>
          <a:srcRect/>
          <a:stretch>
            <a:fillRect/>
          </a:stretch>
        </p:blipFill>
        <p:spPr bwMode="auto">
          <a:xfrm>
            <a:off x="5003800" y="4089400"/>
            <a:ext cx="2133600" cy="15875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1D081066-1321-4EE7-AE75-ED6027CAD111}"/>
              </a:ext>
            </a:extLst>
          </p:cNvPr>
          <p:cNvPicPr>
            <a:picLocks noChangeAspect="1" noChangeArrowheads="1"/>
          </p:cNvPicPr>
          <p:nvPr/>
        </p:nvPicPr>
        <p:blipFill>
          <a:blip r:embed="rId12" r:link="rId13">
            <a:extLst>
              <a:ext uri="{28A0092B-C50C-407E-A947-70E740481C1C}">
                <a14:useLocalDpi xmlns:a14="http://schemas.microsoft.com/office/drawing/2010/main"/>
              </a:ext>
            </a:extLst>
          </a:blip>
          <a:srcRect/>
          <a:stretch>
            <a:fillRect/>
          </a:stretch>
        </p:blipFill>
        <p:spPr bwMode="auto">
          <a:xfrm>
            <a:off x="7200900" y="4089400"/>
            <a:ext cx="2133600" cy="15875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845E219-563E-46E7-BC94-914B5AC73464}"/>
              </a:ext>
            </a:extLst>
          </p:cNvPr>
          <p:cNvPicPr>
            <a:picLocks noChangeAspect="1" noChangeArrowheads="1"/>
          </p:cNvPicPr>
          <p:nvPr/>
        </p:nvPicPr>
        <p:blipFill>
          <a:blip r:embed="rId14" r:link="rId15">
            <a:extLst>
              <a:ext uri="{28A0092B-C50C-407E-A947-70E740481C1C}">
                <a14:useLocalDpi xmlns:a14="http://schemas.microsoft.com/office/drawing/2010/main"/>
              </a:ext>
            </a:extLst>
          </a:blip>
          <a:srcRect/>
          <a:stretch>
            <a:fillRect/>
          </a:stretch>
        </p:blipFill>
        <p:spPr bwMode="auto">
          <a:xfrm>
            <a:off x="7200900" y="787400"/>
            <a:ext cx="2133600" cy="15875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79A6838-B6B8-4855-81AC-B65B92583976}"/>
              </a:ext>
            </a:extLst>
          </p:cNvPr>
          <p:cNvPicPr>
            <a:picLocks noChangeAspect="1" noChangeArrowheads="1"/>
          </p:cNvPicPr>
          <p:nvPr/>
        </p:nvPicPr>
        <p:blipFill>
          <a:blip r:embed="rId16" r:link="rId17">
            <a:extLst>
              <a:ext uri="{28A0092B-C50C-407E-A947-70E740481C1C}">
                <a14:useLocalDpi xmlns:a14="http://schemas.microsoft.com/office/drawing/2010/main"/>
              </a:ext>
            </a:extLst>
          </a:blip>
          <a:srcRect/>
          <a:stretch>
            <a:fillRect/>
          </a:stretch>
        </p:blipFill>
        <p:spPr bwMode="auto">
          <a:xfrm>
            <a:off x="9398000" y="2514600"/>
            <a:ext cx="2082800" cy="15494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46AD783C-357C-4FFA-97BD-37C00A39EC82}"/>
              </a:ext>
            </a:extLst>
          </p:cNvPr>
          <p:cNvPicPr>
            <a:picLocks noChangeAspect="1" noChangeArrowheads="1"/>
          </p:cNvPicPr>
          <p:nvPr/>
        </p:nvPicPr>
        <p:blipFill>
          <a:blip r:embed="rId18" r:link="rId19">
            <a:extLst>
              <a:ext uri="{28A0092B-C50C-407E-A947-70E740481C1C}">
                <a14:useLocalDpi xmlns:a14="http://schemas.microsoft.com/office/drawing/2010/main"/>
              </a:ext>
            </a:extLst>
          </a:blip>
          <a:srcRect/>
          <a:stretch>
            <a:fillRect/>
          </a:stretch>
        </p:blipFill>
        <p:spPr bwMode="auto">
          <a:xfrm>
            <a:off x="9398000" y="4127500"/>
            <a:ext cx="2082800" cy="1549400"/>
          </a:xfrm>
          <a:prstGeom prst="rect">
            <a:avLst/>
          </a:prstGeom>
          <a:ln w="3175">
            <a:solidFill>
              <a:schemeClr val="tx1"/>
            </a:solidFill>
          </a:ln>
          <a:extLst>
            <a:ext uri="{909E8E84-426E-40DD-AFC4-6F175D3DCCD1}">
              <a14:hiddenFill xmlns:a14="http://schemas.microsoft.com/office/drawing/2010/main">
                <a:solidFill>
                  <a:srgbClr val="FFFFFF"/>
                </a:solidFill>
              </a14:hiddenFill>
            </a:ext>
          </a:extLst>
        </p:spPr>
      </p:pic>
      <p:sp>
        <p:nvSpPr>
          <p:cNvPr id="13" name="Rectangle 40">
            <a:extLst>
              <a:ext uri="{FF2B5EF4-FFF2-40B4-BE49-F238E27FC236}">
                <a16:creationId xmlns:a16="http://schemas.microsoft.com/office/drawing/2014/main" id="{57EFC190-C139-4FEC-B97A-2A8E381904FF}"/>
              </a:ext>
            </a:extLst>
          </p:cNvPr>
          <p:cNvSpPr>
            <a:spLocks noChangeArrowheads="1"/>
          </p:cNvSpPr>
          <p:nvPr/>
        </p:nvSpPr>
        <p:spPr bwMode="auto">
          <a:xfrm>
            <a:off x="-16513969" y="7351766"/>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41">
            <a:extLst>
              <a:ext uri="{FF2B5EF4-FFF2-40B4-BE49-F238E27FC236}">
                <a16:creationId xmlns:a16="http://schemas.microsoft.com/office/drawing/2014/main" id="{FB234A58-CA63-4E41-9017-4F244EA61604}"/>
              </a:ext>
            </a:extLst>
          </p:cNvPr>
          <p:cNvSpPr>
            <a:spLocks noChangeArrowheads="1"/>
          </p:cNvSpPr>
          <p:nvPr/>
        </p:nvSpPr>
        <p:spPr bwMode="auto">
          <a:xfrm>
            <a:off x="114300" y="159480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42">
            <a:extLst>
              <a:ext uri="{FF2B5EF4-FFF2-40B4-BE49-F238E27FC236}">
                <a16:creationId xmlns:a16="http://schemas.microsoft.com/office/drawing/2014/main" id="{9D147812-9103-4E4B-9283-A1EE22C6603A}"/>
              </a:ext>
            </a:extLst>
          </p:cNvPr>
          <p:cNvSpPr>
            <a:spLocks noChangeArrowheads="1"/>
          </p:cNvSpPr>
          <p:nvPr/>
        </p:nvSpPr>
        <p:spPr bwMode="auto">
          <a:xfrm>
            <a:off x="114300" y="186912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43">
            <a:extLst>
              <a:ext uri="{FF2B5EF4-FFF2-40B4-BE49-F238E27FC236}">
                <a16:creationId xmlns:a16="http://schemas.microsoft.com/office/drawing/2014/main" id="{C7F26EA0-A69B-4D30-BA35-6BE0AA69410B}"/>
              </a:ext>
            </a:extLst>
          </p:cNvPr>
          <p:cNvSpPr>
            <a:spLocks noChangeArrowheads="1"/>
          </p:cNvSpPr>
          <p:nvPr/>
        </p:nvSpPr>
        <p:spPr bwMode="auto">
          <a:xfrm>
            <a:off x="114300" y="214344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44">
            <a:extLst>
              <a:ext uri="{FF2B5EF4-FFF2-40B4-BE49-F238E27FC236}">
                <a16:creationId xmlns:a16="http://schemas.microsoft.com/office/drawing/2014/main" id="{24993118-5318-4E4F-A794-1B38C372818E}"/>
              </a:ext>
            </a:extLst>
          </p:cNvPr>
          <p:cNvSpPr>
            <a:spLocks noChangeArrowheads="1"/>
          </p:cNvSpPr>
          <p:nvPr/>
        </p:nvSpPr>
        <p:spPr bwMode="auto">
          <a:xfrm>
            <a:off x="114300" y="243300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45">
            <a:extLst>
              <a:ext uri="{FF2B5EF4-FFF2-40B4-BE49-F238E27FC236}">
                <a16:creationId xmlns:a16="http://schemas.microsoft.com/office/drawing/2014/main" id="{667BFDC5-D4EF-4AD2-B62C-CBEE48005EF6}"/>
              </a:ext>
            </a:extLst>
          </p:cNvPr>
          <p:cNvSpPr>
            <a:spLocks noChangeArrowheads="1"/>
          </p:cNvSpPr>
          <p:nvPr/>
        </p:nvSpPr>
        <p:spPr bwMode="auto">
          <a:xfrm>
            <a:off x="114300" y="270732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46">
            <a:extLst>
              <a:ext uri="{FF2B5EF4-FFF2-40B4-BE49-F238E27FC236}">
                <a16:creationId xmlns:a16="http://schemas.microsoft.com/office/drawing/2014/main" id="{0FC55C8E-E780-461E-9773-0861A5F7D8B1}"/>
              </a:ext>
            </a:extLst>
          </p:cNvPr>
          <p:cNvSpPr>
            <a:spLocks noChangeArrowheads="1"/>
          </p:cNvSpPr>
          <p:nvPr/>
        </p:nvSpPr>
        <p:spPr bwMode="auto">
          <a:xfrm>
            <a:off x="114300" y="298164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47">
            <a:extLst>
              <a:ext uri="{FF2B5EF4-FFF2-40B4-BE49-F238E27FC236}">
                <a16:creationId xmlns:a16="http://schemas.microsoft.com/office/drawing/2014/main" id="{E06E198B-C518-4B12-8F82-8D3E97B87059}"/>
              </a:ext>
            </a:extLst>
          </p:cNvPr>
          <p:cNvSpPr>
            <a:spLocks noChangeArrowheads="1"/>
          </p:cNvSpPr>
          <p:nvPr/>
        </p:nvSpPr>
        <p:spPr bwMode="auto">
          <a:xfrm>
            <a:off x="114300" y="32321555"/>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48">
            <a:extLst>
              <a:ext uri="{FF2B5EF4-FFF2-40B4-BE49-F238E27FC236}">
                <a16:creationId xmlns:a16="http://schemas.microsoft.com/office/drawing/2014/main" id="{A4EF9270-C3FD-4B13-9AD3-ACFAF9F960C1}"/>
              </a:ext>
            </a:extLst>
          </p:cNvPr>
          <p:cNvSpPr>
            <a:spLocks noChangeArrowheads="1"/>
          </p:cNvSpPr>
          <p:nvPr/>
        </p:nvSpPr>
        <p:spPr bwMode="auto">
          <a:xfrm>
            <a:off x="114300" y="35064755"/>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49">
            <a:extLst>
              <a:ext uri="{FF2B5EF4-FFF2-40B4-BE49-F238E27FC236}">
                <a16:creationId xmlns:a16="http://schemas.microsoft.com/office/drawing/2014/main" id="{84B84769-03CD-44C9-91B7-D23E4D272A81}"/>
              </a:ext>
            </a:extLst>
          </p:cNvPr>
          <p:cNvSpPr>
            <a:spLocks noChangeArrowheads="1"/>
          </p:cNvSpPr>
          <p:nvPr/>
        </p:nvSpPr>
        <p:spPr bwMode="auto">
          <a:xfrm>
            <a:off x="114300" y="377793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50">
            <a:extLst>
              <a:ext uri="{FF2B5EF4-FFF2-40B4-BE49-F238E27FC236}">
                <a16:creationId xmlns:a16="http://schemas.microsoft.com/office/drawing/2014/main" id="{B73BE091-F647-4D18-B0C3-9681A629921B}"/>
              </a:ext>
            </a:extLst>
          </p:cNvPr>
          <p:cNvSpPr>
            <a:spLocks noChangeArrowheads="1"/>
          </p:cNvSpPr>
          <p:nvPr/>
        </p:nvSpPr>
        <p:spPr bwMode="auto">
          <a:xfrm>
            <a:off x="114300" y="405225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51">
            <a:extLst>
              <a:ext uri="{FF2B5EF4-FFF2-40B4-BE49-F238E27FC236}">
                <a16:creationId xmlns:a16="http://schemas.microsoft.com/office/drawing/2014/main" id="{722D5D68-0C5B-4397-93B9-E255C2BC8C4E}"/>
              </a:ext>
            </a:extLst>
          </p:cNvPr>
          <p:cNvSpPr>
            <a:spLocks noChangeArrowheads="1"/>
          </p:cNvSpPr>
          <p:nvPr/>
        </p:nvSpPr>
        <p:spPr bwMode="auto">
          <a:xfrm>
            <a:off x="114300" y="43265780"/>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52">
            <a:extLst>
              <a:ext uri="{FF2B5EF4-FFF2-40B4-BE49-F238E27FC236}">
                <a16:creationId xmlns:a16="http://schemas.microsoft.com/office/drawing/2014/main" id="{C1FB8F0B-342A-487B-A055-88CD573B4659}"/>
              </a:ext>
            </a:extLst>
          </p:cNvPr>
          <p:cNvSpPr>
            <a:spLocks noChangeArrowheads="1"/>
          </p:cNvSpPr>
          <p:nvPr/>
        </p:nvSpPr>
        <p:spPr bwMode="auto">
          <a:xfrm>
            <a:off x="-683275" y="14302637"/>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53">
            <a:extLst>
              <a:ext uri="{FF2B5EF4-FFF2-40B4-BE49-F238E27FC236}">
                <a16:creationId xmlns:a16="http://schemas.microsoft.com/office/drawing/2014/main" id="{D79A05C6-E1A3-46FC-9DDB-45C57B12879E}"/>
              </a:ext>
            </a:extLst>
          </p:cNvPr>
          <p:cNvSpPr>
            <a:spLocks noChangeArrowheads="1"/>
          </p:cNvSpPr>
          <p:nvPr/>
        </p:nvSpPr>
        <p:spPr bwMode="auto">
          <a:xfrm>
            <a:off x="-683275" y="17045837"/>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54">
            <a:extLst>
              <a:ext uri="{FF2B5EF4-FFF2-40B4-BE49-F238E27FC236}">
                <a16:creationId xmlns:a16="http://schemas.microsoft.com/office/drawing/2014/main" id="{9B755D2C-7EB8-4BB1-ABBA-5AB982CB10EF}"/>
              </a:ext>
            </a:extLst>
          </p:cNvPr>
          <p:cNvSpPr>
            <a:spLocks noChangeArrowheads="1"/>
          </p:cNvSpPr>
          <p:nvPr/>
        </p:nvSpPr>
        <p:spPr bwMode="auto">
          <a:xfrm>
            <a:off x="-683275" y="19789037"/>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55">
            <a:extLst>
              <a:ext uri="{FF2B5EF4-FFF2-40B4-BE49-F238E27FC236}">
                <a16:creationId xmlns:a16="http://schemas.microsoft.com/office/drawing/2014/main" id="{FFA68ECE-C4ED-4005-AB8B-697EF646A4DC}"/>
              </a:ext>
            </a:extLst>
          </p:cNvPr>
          <p:cNvSpPr>
            <a:spLocks noChangeArrowheads="1"/>
          </p:cNvSpPr>
          <p:nvPr/>
        </p:nvSpPr>
        <p:spPr bwMode="auto">
          <a:xfrm>
            <a:off x="114300" y="54019505"/>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56">
            <a:extLst>
              <a:ext uri="{FF2B5EF4-FFF2-40B4-BE49-F238E27FC236}">
                <a16:creationId xmlns:a16="http://schemas.microsoft.com/office/drawing/2014/main" id="{8A398BDB-D5B9-40DB-A0BC-BF74DF81EF0E}"/>
              </a:ext>
            </a:extLst>
          </p:cNvPr>
          <p:cNvSpPr>
            <a:spLocks noChangeArrowheads="1"/>
          </p:cNvSpPr>
          <p:nvPr/>
        </p:nvSpPr>
        <p:spPr bwMode="auto">
          <a:xfrm>
            <a:off x="114300" y="56762705"/>
            <a:ext cx="18473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br>
              <a:rPr kumimoji="0" lang="en-GB" altLang="en-US" sz="1100" b="0" i="0" u="none" strike="noStrike" cap="none" normalizeH="0" baseline="0" bmk="_MailOriginal">
                <a:ln>
                  <a:noFill/>
                </a:ln>
                <a:solidFill>
                  <a:schemeClr val="tx1"/>
                </a:solidFill>
                <a:effectLst/>
                <a:latin typeface="Arial" panose="020B0604020202020204" pitchFamily="34" charset="0"/>
                <a:ea typeface="Times New Roman" panose="02020603050405020304" pitchFamily="18" charset="0"/>
              </a:rPr>
            </a:b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755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4071" y="165931"/>
            <a:ext cx="7474172" cy="1325563"/>
          </a:xfrm>
        </p:spPr>
        <p:txBody>
          <a:bodyPr>
            <a:normAutofit/>
          </a:bodyPr>
          <a:lstStyle/>
          <a:p>
            <a:r>
              <a:rPr lang="en-GB" b="1" dirty="0"/>
              <a:t>Litter Innovation Fund</a:t>
            </a:r>
          </a:p>
        </p:txBody>
      </p:sp>
      <p:sp>
        <p:nvSpPr>
          <p:cNvPr id="3" name="Content Placeholder 2"/>
          <p:cNvSpPr>
            <a:spLocks noGrp="1"/>
          </p:cNvSpPr>
          <p:nvPr>
            <p:ph idx="1"/>
          </p:nvPr>
        </p:nvSpPr>
        <p:spPr>
          <a:xfrm>
            <a:off x="558510" y="1375321"/>
            <a:ext cx="4747246" cy="4974612"/>
          </a:xfrm>
        </p:spPr>
        <p:txBody>
          <a:bodyPr anchor="ctr">
            <a:noAutofit/>
          </a:bodyPr>
          <a:lstStyle/>
          <a:p>
            <a:r>
              <a:rPr lang="en-GB" sz="2200" dirty="0"/>
              <a:t>The clips have been filmed by a professional film crew and star children from six Leicester Schools</a:t>
            </a:r>
            <a:endParaRPr lang="en-GB" sz="2200" dirty="0">
              <a:cs typeface="Calibri"/>
            </a:endParaRPr>
          </a:p>
          <a:p>
            <a:r>
              <a:rPr lang="en-GB" sz="2200" dirty="0"/>
              <a:t>All clips have been subtitled in English and subtitled in the 10 most spoken languages in Leicester: Gujarati, Urdu, Punjabi, Bengali, Somali, Arabic, Farsi, Polish, Slovak and Mandarin</a:t>
            </a:r>
            <a:endParaRPr lang="en-GB" sz="2200" dirty="0">
              <a:cs typeface="Calibri"/>
            </a:endParaRPr>
          </a:p>
          <a:p>
            <a:r>
              <a:rPr lang="en-GB" sz="2200" dirty="0"/>
              <a:t>We will be conducting litter surveys, both before and after the campaign, in areas local to schools in order to assess the impact the campaign has</a:t>
            </a:r>
            <a:endParaRPr lang="en-GB" sz="2400" dirty="0"/>
          </a:p>
        </p:txBody>
      </p:sp>
      <p:sp>
        <p:nvSpPr>
          <p:cNvPr id="38" name="Rectangle 3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8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EDC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Love where you live logo"/>
          <p:cNvPicPr>
            <a:picLocks noChangeAspect="1" noChangeArrowheads="1"/>
          </p:cNvPicPr>
          <p:nvPr/>
        </p:nvPicPr>
        <p:blipFill rotWithShape="1">
          <a:blip r:embed="rId2">
            <a:alphaModFix/>
            <a:extLst>
              <a:ext uri="{28A0092B-C50C-407E-A947-70E740481C1C}">
                <a14:useLocalDpi xmlns:a14="http://schemas.microsoft.com/office/drawing/2010/main"/>
              </a:ext>
            </a:extLst>
          </a:blip>
          <a:srcRect/>
          <a:stretch/>
        </p:blipFill>
        <p:spPr bwMode="auto">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5" descr="Litter Innovation Campaign Poster">
            <a:extLst>
              <a:ext uri="{FF2B5EF4-FFF2-40B4-BE49-F238E27FC236}">
                <a16:creationId xmlns:a16="http://schemas.microsoft.com/office/drawing/2014/main" id="{127DC256-88CC-4327-94D4-B8821D9328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70828" y="3073706"/>
            <a:ext cx="2424151" cy="3429000"/>
          </a:xfrm>
          <a:prstGeom prst="rect">
            <a:avLst/>
          </a:prstGeom>
          <a:ln>
            <a:solidFill>
              <a:schemeClr val="tx1"/>
            </a:solidFill>
          </a:ln>
        </p:spPr>
      </p:pic>
      <p:pic>
        <p:nvPicPr>
          <p:cNvPr id="8" name="Picture 7" descr="Litter Innovation Campaign Poster">
            <a:extLst>
              <a:ext uri="{FF2B5EF4-FFF2-40B4-BE49-F238E27FC236}">
                <a16:creationId xmlns:a16="http://schemas.microsoft.com/office/drawing/2014/main" id="{63E14FA1-5754-47C7-8912-2F4C00E850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00519" y="276389"/>
            <a:ext cx="1553793" cy="2197865"/>
          </a:xfrm>
          <a:prstGeom prst="rect">
            <a:avLst/>
          </a:prstGeom>
          <a:ln>
            <a:solidFill>
              <a:schemeClr val="tx1"/>
            </a:solidFill>
          </a:ln>
        </p:spPr>
      </p:pic>
      <p:pic>
        <p:nvPicPr>
          <p:cNvPr id="12" name="Picture 11" descr="Litter Innovation Campaign Poster">
            <a:extLst>
              <a:ext uri="{FF2B5EF4-FFF2-40B4-BE49-F238E27FC236}">
                <a16:creationId xmlns:a16="http://schemas.microsoft.com/office/drawing/2014/main" id="{5637FFA0-A143-4A7D-8DC2-902BCF2C328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75986" y="617912"/>
            <a:ext cx="1598954" cy="2261747"/>
          </a:xfrm>
          <a:prstGeom prst="rect">
            <a:avLst/>
          </a:prstGeom>
          <a:ln>
            <a:solidFill>
              <a:schemeClr val="tx1"/>
            </a:solidFill>
          </a:ln>
        </p:spPr>
      </p:pic>
    </p:spTree>
    <p:extLst>
      <p:ext uri="{BB962C8B-B14F-4D97-AF65-F5344CB8AC3E}">
        <p14:creationId xmlns:p14="http://schemas.microsoft.com/office/powerpoint/2010/main" val="36871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130" y="96405"/>
            <a:ext cx="10515600" cy="1325563"/>
          </a:xfrm>
        </p:spPr>
        <p:txBody>
          <a:bodyPr/>
          <a:lstStyle/>
          <a:p>
            <a:pPr algn="ctr"/>
            <a:r>
              <a:rPr lang="en-GB" b="1" dirty="0"/>
              <a:t>6 Short Film Clips and Multi-language </a:t>
            </a:r>
            <a:endParaRPr lang="en-US" b="1" dirty="0"/>
          </a:p>
        </p:txBody>
      </p:sp>
      <p:pic>
        <p:nvPicPr>
          <p:cNvPr id="7171" name="Picture 3" descr="Image of children dressed as animals">
            <a:hlinkClick r:id="rId2"/>
          </p:cNvPr>
          <p:cNvPicPr>
            <a:picLocks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74602" y="4065828"/>
            <a:ext cx="2765115" cy="1671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descr="Image of two children in a car">
            <a:hlinkClick r:id="rId4"/>
          </p:cNvPr>
          <p:cNvPicPr>
            <a:picLocks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20551" y="4068358"/>
            <a:ext cx="2763477" cy="16692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descr="Image of people dumping waste">
            <a:hlinkClick r:id="rId6"/>
          </p:cNvPr>
          <p:cNvPicPr>
            <a:picLocks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15525" y="1606962"/>
            <a:ext cx="2749101" cy="16644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4" name="Picture 6" descr="Image of children dressed as animals">
            <a:hlinkClick r:id="rId8"/>
          </p:cNvPr>
          <p:cNvPicPr>
            <a:picLocks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275796" y="1606963"/>
            <a:ext cx="2749101" cy="16644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5" name="Picture 7" descr="Image of waste dumping">
            <a:hlinkClick r:id="rId10"/>
          </p:cNvPr>
          <p:cNvPicPr>
            <a:picLocks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7130" y="1611436"/>
            <a:ext cx="2749102" cy="16692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6" name="Picture 8" descr="Image of children carrying a bookcase">
            <a:hlinkClick r:id="rId12"/>
          </p:cNvPr>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28652" y="4065829"/>
            <a:ext cx="2761957" cy="16717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45041" y="3300218"/>
            <a:ext cx="252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King Richard III Infant &amp; Nursery School</a:t>
            </a:r>
          </a:p>
        </p:txBody>
      </p:sp>
      <p:sp>
        <p:nvSpPr>
          <p:cNvPr id="12" name="TextBox 11"/>
          <p:cNvSpPr txBox="1"/>
          <p:nvPr/>
        </p:nvSpPr>
        <p:spPr>
          <a:xfrm>
            <a:off x="3390815" y="5756546"/>
            <a:ext cx="252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black"/>
                </a:solidFill>
                <a:effectLst/>
                <a:uLnTx/>
                <a:uFillTx/>
                <a:latin typeface="Calibri" panose="020F0502020204030204"/>
                <a:ea typeface="+mn-ea"/>
                <a:cs typeface="+mn-cs"/>
              </a:rPr>
              <a:t>Rushey</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Mead Primary School</a:t>
            </a:r>
          </a:p>
        </p:txBody>
      </p:sp>
      <p:sp>
        <p:nvSpPr>
          <p:cNvPr id="13" name="TextBox 12"/>
          <p:cNvSpPr txBox="1"/>
          <p:nvPr/>
        </p:nvSpPr>
        <p:spPr>
          <a:xfrm>
            <a:off x="444490" y="5749360"/>
            <a:ext cx="252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Castle Mead Academy</a:t>
            </a:r>
          </a:p>
        </p:txBody>
      </p:sp>
      <p:sp>
        <p:nvSpPr>
          <p:cNvPr id="14" name="TextBox 13"/>
          <p:cNvSpPr txBox="1"/>
          <p:nvPr/>
        </p:nvSpPr>
        <p:spPr>
          <a:xfrm>
            <a:off x="6333148" y="3276844"/>
            <a:ext cx="252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black"/>
                </a:solidFill>
                <a:effectLst/>
                <a:uLnTx/>
                <a:uFillTx/>
                <a:latin typeface="Calibri" panose="020F0502020204030204"/>
                <a:ea typeface="+mn-ea"/>
                <a:cs typeface="+mn-cs"/>
              </a:rPr>
              <a:t>Rushey</a:t>
            </a: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 Mead Academy</a:t>
            </a:r>
          </a:p>
        </p:txBody>
      </p:sp>
      <p:sp>
        <p:nvSpPr>
          <p:cNvPr id="15" name="TextBox 14"/>
          <p:cNvSpPr txBox="1"/>
          <p:nvPr/>
        </p:nvSpPr>
        <p:spPr>
          <a:xfrm>
            <a:off x="3381907" y="3285226"/>
            <a:ext cx="252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Shaftesbury Junior School</a:t>
            </a:r>
          </a:p>
        </p:txBody>
      </p:sp>
      <p:sp>
        <p:nvSpPr>
          <p:cNvPr id="16" name="TextBox 15"/>
          <p:cNvSpPr txBox="1"/>
          <p:nvPr/>
        </p:nvSpPr>
        <p:spPr>
          <a:xfrm>
            <a:off x="6334632" y="5749361"/>
            <a:ext cx="252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Catherine Junior School</a:t>
            </a:r>
          </a:p>
        </p:txBody>
      </p:sp>
      <p:grpSp>
        <p:nvGrpSpPr>
          <p:cNvPr id="6" name="Group 5" descr="EcoSchools You Tube logo"/>
          <p:cNvGrpSpPr/>
          <p:nvPr/>
        </p:nvGrpSpPr>
        <p:grpSpPr>
          <a:xfrm>
            <a:off x="9082249" y="1735333"/>
            <a:ext cx="2965698" cy="1873058"/>
            <a:chOff x="9887072" y="2457355"/>
            <a:chExt cx="2073031" cy="1466158"/>
          </a:xfrm>
        </p:grpSpPr>
        <p:pic>
          <p:nvPicPr>
            <p:cNvPr id="18" name="Picture 10" descr="Youtube logo">
              <a:hlinkClick r:id="rId14"/>
              <a:extLst>
                <a:ext uri="{FF2B5EF4-FFF2-40B4-BE49-F238E27FC236}">
                  <a16:creationId xmlns:a16="http://schemas.microsoft.com/office/drawing/2014/main" id="{EC91DB58-DA43-456E-996C-B67AC195FECB}"/>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454519" y="2457355"/>
              <a:ext cx="938138" cy="688128"/>
            </a:xfrm>
            <a:prstGeom prst="rect">
              <a:avLst/>
            </a:prstGeom>
          </p:spPr>
        </p:pic>
        <p:sp>
          <p:nvSpPr>
            <p:cNvPr id="19" name="Content Placeholder 20">
              <a:extLst>
                <a:ext uri="{FF2B5EF4-FFF2-40B4-BE49-F238E27FC236}">
                  <a16:creationId xmlns:a16="http://schemas.microsoft.com/office/drawing/2014/main" id="{EA8ED7E6-6423-450F-B424-1F458313E49A}"/>
                </a:ext>
              </a:extLst>
            </p:cNvPr>
            <p:cNvSpPr txBox="1">
              <a:spLocks/>
            </p:cNvSpPr>
            <p:nvPr/>
          </p:nvSpPr>
          <p:spPr>
            <a:xfrm>
              <a:off x="9887072" y="3235636"/>
              <a:ext cx="2073031" cy="6878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Calibri"/>
                </a:rPr>
                <a:t>EcoSchoolsLCC</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0" name="Picture 2" descr="Love where you live logo">
            <a:extLst>
              <a:ext uri="{FF2B5EF4-FFF2-40B4-BE49-F238E27FC236}">
                <a16:creationId xmlns:a16="http://schemas.microsoft.com/office/drawing/2014/main" id="{46384BA4-967C-42B0-AE90-6DEFE4A398EE}"/>
              </a:ext>
            </a:extLst>
          </p:cNvPr>
          <p:cNvPicPr>
            <a:picLocks noChangeAspect="1" noChangeArrowheads="1"/>
          </p:cNvPicPr>
          <p:nvPr/>
        </p:nvPicPr>
        <p:blipFill rotWithShape="1">
          <a:blip r:embed="rId16">
            <a:alphaModFix/>
            <a:extLst>
              <a:ext uri="{28A0092B-C50C-407E-A947-70E740481C1C}">
                <a14:useLocalDpi xmlns:a14="http://schemas.microsoft.com/office/drawing/2010/main"/>
              </a:ext>
            </a:extLst>
          </a:blip>
          <a:srcRect/>
          <a:stretch/>
        </p:blipFill>
        <p:spPr bwMode="auto">
          <a:xfrm>
            <a:off x="10828856" y="173530"/>
            <a:ext cx="1115722" cy="111393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1" name="Picture 9" descr="Image of a child">
            <a:hlinkClick r:id="rId17"/>
            <a:extLst>
              <a:ext uri="{FF2B5EF4-FFF2-40B4-BE49-F238E27FC236}">
                <a16:creationId xmlns:a16="http://schemas.microsoft.com/office/drawing/2014/main" id="{A06D45D2-4A40-43B7-81F5-70B2FCE8D8C8}"/>
              </a:ext>
            </a:extLst>
          </p:cNvPr>
          <p:cNvPicPr>
            <a:picLocks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9164862" y="4056585"/>
            <a:ext cx="2764415" cy="1655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TextBox 22">
            <a:extLst>
              <a:ext uri="{FF2B5EF4-FFF2-40B4-BE49-F238E27FC236}">
                <a16:creationId xmlns:a16="http://schemas.microsoft.com/office/drawing/2014/main" id="{961BF948-D3A3-4BE1-9CCE-A6FE6CFED5A4}"/>
              </a:ext>
            </a:extLst>
          </p:cNvPr>
          <p:cNvSpPr txBox="1"/>
          <p:nvPr/>
        </p:nvSpPr>
        <p:spPr>
          <a:xfrm>
            <a:off x="9164863" y="5733998"/>
            <a:ext cx="27644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Love where you live</a:t>
            </a:r>
          </a:p>
        </p:txBody>
      </p:sp>
    </p:spTree>
    <p:extLst>
      <p:ext uri="{BB962C8B-B14F-4D97-AF65-F5344CB8AC3E}">
        <p14:creationId xmlns:p14="http://schemas.microsoft.com/office/powerpoint/2010/main" val="222156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184D-5F00-44D6-8346-AB9BC4C7497C}"/>
              </a:ext>
            </a:extLst>
          </p:cNvPr>
          <p:cNvSpPr>
            <a:spLocks noGrp="1"/>
          </p:cNvSpPr>
          <p:nvPr>
            <p:ph type="title"/>
          </p:nvPr>
        </p:nvSpPr>
        <p:spPr/>
        <p:txBody>
          <a:bodyPr/>
          <a:lstStyle/>
          <a:p>
            <a:r>
              <a:rPr lang="en-GB" dirty="0">
                <a:cs typeface="Calibri Light"/>
              </a:rPr>
              <a:t>Campaign posters</a:t>
            </a:r>
            <a:endParaRPr lang="en-GB" dirty="0"/>
          </a:p>
        </p:txBody>
      </p:sp>
      <p:pic>
        <p:nvPicPr>
          <p:cNvPr id="5" name="Content Placeholder 4" descr="Litter innovation campaign poster">
            <a:extLst>
              <a:ext uri="{FF2B5EF4-FFF2-40B4-BE49-F238E27FC236}">
                <a16:creationId xmlns:a16="http://schemas.microsoft.com/office/drawing/2014/main" id="{61C1C9C3-BEAB-45C8-9222-D5E03F7D2ECC}"/>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96175" y="2987732"/>
            <a:ext cx="2608011" cy="3689074"/>
          </a:xfrm>
          <a:ln>
            <a:solidFill>
              <a:schemeClr val="tx1"/>
            </a:solidFill>
          </a:ln>
        </p:spPr>
      </p:pic>
      <p:pic>
        <p:nvPicPr>
          <p:cNvPr id="7" name="Picture 6" descr="Litter Innovation Campaign Poster">
            <a:extLst>
              <a:ext uri="{FF2B5EF4-FFF2-40B4-BE49-F238E27FC236}">
                <a16:creationId xmlns:a16="http://schemas.microsoft.com/office/drawing/2014/main" id="{DD7B62F0-4D94-41E3-9A1C-60A3DFDDF4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72737" y="365125"/>
            <a:ext cx="3557702" cy="6324804"/>
          </a:xfrm>
          <a:prstGeom prst="rect">
            <a:avLst/>
          </a:prstGeom>
          <a:ln>
            <a:solidFill>
              <a:schemeClr val="tx1"/>
            </a:solidFill>
          </a:ln>
        </p:spPr>
      </p:pic>
      <p:pic>
        <p:nvPicPr>
          <p:cNvPr id="9" name="Picture 8" descr="Litter innovation campaign poster">
            <a:extLst>
              <a:ext uri="{FF2B5EF4-FFF2-40B4-BE49-F238E27FC236}">
                <a16:creationId xmlns:a16="http://schemas.microsoft.com/office/drawing/2014/main" id="{6B571104-E83C-4689-8D49-9B10D958C3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1995" y="365125"/>
            <a:ext cx="7234537" cy="2357473"/>
          </a:xfrm>
          <a:prstGeom prst="rect">
            <a:avLst/>
          </a:prstGeom>
          <a:ln>
            <a:solidFill>
              <a:schemeClr val="tx1"/>
            </a:solidFill>
          </a:ln>
        </p:spPr>
      </p:pic>
      <p:sp>
        <p:nvSpPr>
          <p:cNvPr id="10" name="TextBox 9">
            <a:extLst>
              <a:ext uri="{FF2B5EF4-FFF2-40B4-BE49-F238E27FC236}">
                <a16:creationId xmlns:a16="http://schemas.microsoft.com/office/drawing/2014/main" id="{E3A1E091-5D8D-4571-A5C5-4F9AEB3A392A}"/>
              </a:ext>
            </a:extLst>
          </p:cNvPr>
          <p:cNvSpPr txBox="1"/>
          <p:nvPr/>
        </p:nvSpPr>
        <p:spPr>
          <a:xfrm>
            <a:off x="3484943" y="2761285"/>
            <a:ext cx="42668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Email signature and banner size</a:t>
            </a:r>
          </a:p>
        </p:txBody>
      </p:sp>
      <p:sp>
        <p:nvSpPr>
          <p:cNvPr id="11" name="TextBox 10">
            <a:extLst>
              <a:ext uri="{FF2B5EF4-FFF2-40B4-BE49-F238E27FC236}">
                <a16:creationId xmlns:a16="http://schemas.microsoft.com/office/drawing/2014/main" id="{3853F6D8-95C5-4325-9FB1-6E754D9C00DB}"/>
              </a:ext>
            </a:extLst>
          </p:cNvPr>
          <p:cNvSpPr txBox="1"/>
          <p:nvPr/>
        </p:nvSpPr>
        <p:spPr>
          <a:xfrm>
            <a:off x="3154336" y="6109743"/>
            <a:ext cx="3448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A4 poster size</a:t>
            </a:r>
          </a:p>
        </p:txBody>
      </p:sp>
      <p:sp>
        <p:nvSpPr>
          <p:cNvPr id="12" name="TextBox 11">
            <a:extLst>
              <a:ext uri="{FF2B5EF4-FFF2-40B4-BE49-F238E27FC236}">
                <a16:creationId xmlns:a16="http://schemas.microsoft.com/office/drawing/2014/main" id="{31266D9D-6D71-4706-ACA1-AC64D123F6E3}"/>
              </a:ext>
            </a:extLst>
          </p:cNvPr>
          <p:cNvSpPr txBox="1"/>
          <p:nvPr/>
        </p:nvSpPr>
        <p:spPr>
          <a:xfrm>
            <a:off x="5850294" y="4293547"/>
            <a:ext cx="22224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9:16 poster size</a:t>
            </a:r>
          </a:p>
        </p:txBody>
      </p:sp>
      <p:sp>
        <p:nvSpPr>
          <p:cNvPr id="3" name="TextBox 2">
            <a:extLst>
              <a:ext uri="{FF2B5EF4-FFF2-40B4-BE49-F238E27FC236}">
                <a16:creationId xmlns:a16="http://schemas.microsoft.com/office/drawing/2014/main" id="{3622C1FC-83C1-4147-9922-AD5BAF31A1B3}"/>
              </a:ext>
            </a:extLst>
          </p:cNvPr>
          <p:cNvSpPr txBox="1"/>
          <p:nvPr/>
        </p:nvSpPr>
        <p:spPr>
          <a:xfrm>
            <a:off x="3858936" y="4991450"/>
            <a:ext cx="3741490" cy="923330"/>
          </a:xfrm>
          <a:prstGeom prst="rect">
            <a:avLst/>
          </a:prstGeom>
          <a:noFill/>
        </p:spPr>
        <p:txBody>
          <a:bodyPr wrap="square" rtlCol="0">
            <a:spAutoFit/>
          </a:bodyPr>
          <a:lstStyle/>
          <a:p>
            <a:pPr algn="ctr"/>
            <a:r>
              <a:rPr lang="en-GB" b="1" dirty="0"/>
              <a:t>Digital displays were made in 3 size formats (banner/email signature, A4 ratio and 9:16 widescreen size</a:t>
            </a:r>
          </a:p>
        </p:txBody>
      </p:sp>
    </p:spTree>
    <p:extLst>
      <p:ext uri="{BB962C8B-B14F-4D97-AF65-F5344CB8AC3E}">
        <p14:creationId xmlns:p14="http://schemas.microsoft.com/office/powerpoint/2010/main" val="199140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85AE67-383C-422D-9340-309A1985A1C3}"/>
              </a:ext>
            </a:extLst>
          </p:cNvPr>
          <p:cNvSpPr>
            <a:spLocks noGrp="1"/>
          </p:cNvSpPr>
          <p:nvPr>
            <p:ph type="title"/>
          </p:nvPr>
        </p:nvSpPr>
        <p:spPr>
          <a:xfrm>
            <a:off x="607325" y="4741948"/>
            <a:ext cx="10825663" cy="862031"/>
          </a:xfrm>
        </p:spPr>
        <p:txBody>
          <a:bodyPr vert="horz" lIns="91440" tIns="45720" rIns="91440" bIns="45720" rtlCol="0" anchor="b">
            <a:normAutofit/>
          </a:bodyPr>
          <a:lstStyle/>
          <a:p>
            <a:r>
              <a:rPr lang="en-US" sz="4000" b="1" kern="1200" dirty="0">
                <a:solidFill>
                  <a:srgbClr val="FFFFFF"/>
                </a:solidFill>
                <a:latin typeface="+mj-lt"/>
                <a:ea typeface="+mj-ea"/>
                <a:cs typeface="+mj-cs"/>
              </a:rPr>
              <a:t>Suitable for banners and email signatures </a:t>
            </a:r>
          </a:p>
        </p:txBody>
      </p:sp>
      <p:pic>
        <p:nvPicPr>
          <p:cNvPr id="15" name="Picture 14" descr="A screenshot of a cell phone&#10;&#10;Description automatically generated">
            <a:extLst>
              <a:ext uri="{FF2B5EF4-FFF2-40B4-BE49-F238E27FC236}">
                <a16:creationId xmlns:a16="http://schemas.microsoft.com/office/drawing/2014/main" id="{F057276E-6204-458C-8155-EDD1CB6CBBA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7840" y="671482"/>
            <a:ext cx="3677684" cy="1195247"/>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0B88C1B-BFEE-4CF8-BA55-F4D26462C0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07255" y="675419"/>
            <a:ext cx="3571045" cy="1187372"/>
          </a:xfrm>
          <a:prstGeom prst="rect">
            <a:avLst/>
          </a:prstGeom>
        </p:spPr>
      </p:pic>
      <p:pic>
        <p:nvPicPr>
          <p:cNvPr id="5" name="Content Placeholder 4" descr="A screenshot of a cell phone&#10;&#10;Description automatically generated">
            <a:extLst>
              <a:ext uri="{FF2B5EF4-FFF2-40B4-BE49-F238E27FC236}">
                <a16:creationId xmlns:a16="http://schemas.microsoft.com/office/drawing/2014/main" id="{3A4865AC-CBE1-402B-846C-2DB0737FA661}"/>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8196040" y="669786"/>
            <a:ext cx="3688120" cy="1198639"/>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F649E7EC-9FE9-427D-8639-C5AA2E1697D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7840" y="2834164"/>
            <a:ext cx="3677684" cy="115847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C96E78A3-307F-4ECC-BC32-35B8E213E30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07256" y="2842785"/>
            <a:ext cx="3571045" cy="1142734"/>
          </a:xfrm>
          <a:prstGeom prst="rect">
            <a:avLst/>
          </a:prstGeom>
        </p:spPr>
      </p:pic>
      <p:pic>
        <p:nvPicPr>
          <p:cNvPr id="13" name="Picture 12" descr="A picture containing car, truck&#10;&#10;Description automatically generated">
            <a:extLst>
              <a:ext uri="{FF2B5EF4-FFF2-40B4-BE49-F238E27FC236}">
                <a16:creationId xmlns:a16="http://schemas.microsoft.com/office/drawing/2014/main" id="{91F1CFAE-1DE6-4D5C-874A-C242A2D4885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00034" y="2847457"/>
            <a:ext cx="3688120" cy="1134096"/>
          </a:xfrm>
          <a:prstGeom prst="rect">
            <a:avLst/>
          </a:prstGeom>
        </p:spPr>
      </p:pic>
      <p:cxnSp>
        <p:nvCxnSpPr>
          <p:cNvPr id="22" name="Straight Connector 2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963" y="5694097"/>
            <a:ext cx="9144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8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items, sign, refrigerator, bus&#10;&#10;Description automatically generated">
            <a:extLst>
              <a:ext uri="{FF2B5EF4-FFF2-40B4-BE49-F238E27FC236}">
                <a16:creationId xmlns:a16="http://schemas.microsoft.com/office/drawing/2014/main" id="{E6E719E3-CD85-4679-A776-8FB6C5EB7B7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7646" y="457201"/>
            <a:ext cx="1948023" cy="2753390"/>
          </a:xfrm>
          <a:prstGeom prst="rect">
            <a:avLst/>
          </a:prstGeom>
        </p:spPr>
      </p:pic>
      <p:pic>
        <p:nvPicPr>
          <p:cNvPr id="7" name="Picture 6" descr="A picture containing book, text, items, bus&#10;&#10;Description automatically generated">
            <a:extLst>
              <a:ext uri="{FF2B5EF4-FFF2-40B4-BE49-F238E27FC236}">
                <a16:creationId xmlns:a16="http://schemas.microsoft.com/office/drawing/2014/main" id="{3FE63437-91F2-418B-84C7-6C27230147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67132" y="457200"/>
            <a:ext cx="1948022" cy="2753389"/>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DE56FB0C-9561-4374-B7F2-E4245BDFAA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60566" y="457200"/>
            <a:ext cx="1948022" cy="2753389"/>
          </a:xfrm>
          <a:prstGeom prst="rect">
            <a:avLst/>
          </a:prstGeom>
        </p:spPr>
      </p:pic>
      <p:pic>
        <p:nvPicPr>
          <p:cNvPr id="15" name="Picture 14" descr="A picture containing car, sign, man&#10;&#10;Description automatically generated">
            <a:extLst>
              <a:ext uri="{FF2B5EF4-FFF2-40B4-BE49-F238E27FC236}">
                <a16:creationId xmlns:a16="http://schemas.microsoft.com/office/drawing/2014/main" id="{4415D777-3DC6-4B94-9696-8E75EAB02B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62141" y="457200"/>
            <a:ext cx="1948022" cy="2753389"/>
          </a:xfrm>
          <a:prstGeom prst="rect">
            <a:avLst/>
          </a:prstGeom>
        </p:spPr>
      </p:pic>
      <p:pic>
        <p:nvPicPr>
          <p:cNvPr id="13" name="Picture 12" descr="A picture containing text, book&#10;&#10;Description automatically generated">
            <a:extLst>
              <a:ext uri="{FF2B5EF4-FFF2-40B4-BE49-F238E27FC236}">
                <a16:creationId xmlns:a16="http://schemas.microsoft.com/office/drawing/2014/main" id="{2B916912-68FA-4763-8E6F-E45A21BE718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88351" y="3425628"/>
            <a:ext cx="2070200" cy="2926079"/>
          </a:xfrm>
          <a:prstGeom prst="rect">
            <a:avLst/>
          </a:prstGeom>
        </p:spPr>
      </p:pic>
      <p:sp>
        <p:nvSpPr>
          <p:cNvPr id="24" name="Rectangle 23">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24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0CB41-786B-4E27-8FC5-1DDEF8B6B90D}"/>
              </a:ext>
            </a:extLst>
          </p:cNvPr>
          <p:cNvSpPr>
            <a:spLocks noGrp="1"/>
          </p:cNvSpPr>
          <p:nvPr>
            <p:ph type="title"/>
          </p:nvPr>
        </p:nvSpPr>
        <p:spPr>
          <a:xfrm>
            <a:off x="6491653" y="3799272"/>
            <a:ext cx="5193748" cy="637124"/>
          </a:xfrm>
        </p:spPr>
        <p:txBody>
          <a:bodyPr>
            <a:normAutofit/>
          </a:bodyPr>
          <a:lstStyle/>
          <a:p>
            <a:r>
              <a:rPr lang="en-GB" sz="3200" b="1">
                <a:solidFill>
                  <a:srgbClr val="FFFFFF"/>
                </a:solidFill>
              </a:rPr>
              <a:t>A4 ratio posters</a:t>
            </a:r>
          </a:p>
        </p:txBody>
      </p:sp>
      <p:sp>
        <p:nvSpPr>
          <p:cNvPr id="19" name="Content Placeholder 18">
            <a:extLst>
              <a:ext uri="{FF2B5EF4-FFF2-40B4-BE49-F238E27FC236}">
                <a16:creationId xmlns:a16="http://schemas.microsoft.com/office/drawing/2014/main" id="{146C3D7A-A0A2-4ADB-AE7E-9EADC80A09B2}"/>
              </a:ext>
            </a:extLst>
          </p:cNvPr>
          <p:cNvSpPr>
            <a:spLocks noGrp="1"/>
          </p:cNvSpPr>
          <p:nvPr>
            <p:ph idx="1"/>
          </p:nvPr>
        </p:nvSpPr>
        <p:spPr>
          <a:xfrm>
            <a:off x="6479648" y="4510585"/>
            <a:ext cx="5366610" cy="1758732"/>
          </a:xfrm>
        </p:spPr>
        <p:txBody>
          <a:bodyPr>
            <a:normAutofit/>
          </a:bodyPr>
          <a:lstStyle/>
          <a:p>
            <a:r>
              <a:rPr lang="en-US" sz="1800" dirty="0">
                <a:solidFill>
                  <a:srgbClr val="FFFFFF"/>
                </a:solidFill>
              </a:rPr>
              <a:t>Suitable for shop fronts and printed display boards</a:t>
            </a:r>
          </a:p>
        </p:txBody>
      </p:sp>
      <p:pic>
        <p:nvPicPr>
          <p:cNvPr id="11" name="Picture 10" descr="A picture containing book, sign&#10;&#10;Description automatically generated">
            <a:extLst>
              <a:ext uri="{FF2B5EF4-FFF2-40B4-BE49-F238E27FC236}">
                <a16:creationId xmlns:a16="http://schemas.microsoft.com/office/drawing/2014/main" id="{F278681A-C100-44C8-BE57-5DF525DBBA5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6559" y="3429000"/>
            <a:ext cx="2070200" cy="2926078"/>
          </a:xfrm>
          <a:prstGeom prst="rect">
            <a:avLst/>
          </a:prstGeom>
        </p:spPr>
      </p:pic>
    </p:spTree>
    <p:extLst>
      <p:ext uri="{BB962C8B-B14F-4D97-AF65-F5344CB8AC3E}">
        <p14:creationId xmlns:p14="http://schemas.microsoft.com/office/powerpoint/2010/main" val="356415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icture containing engine&#10;&#10;Description automatically generated">
            <a:extLst>
              <a:ext uri="{FF2B5EF4-FFF2-40B4-BE49-F238E27FC236}">
                <a16:creationId xmlns:a16="http://schemas.microsoft.com/office/drawing/2014/main" id="{3506B2F1-0012-4EA1-8F3F-352EBDA0AA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7267" y="193461"/>
            <a:ext cx="1697136" cy="3017130"/>
          </a:xfrm>
          <a:prstGeom prst="rect">
            <a:avLst/>
          </a:prstGeom>
        </p:spPr>
      </p:pic>
      <p:pic>
        <p:nvPicPr>
          <p:cNvPr id="9" name="Picture 8">
            <a:extLst>
              <a:ext uri="{FF2B5EF4-FFF2-40B4-BE49-F238E27FC236}">
                <a16:creationId xmlns:a16="http://schemas.microsoft.com/office/drawing/2014/main" id="{8AAB0881-4588-425A-B372-7A411DA296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66752" y="204214"/>
            <a:ext cx="1691086" cy="3006376"/>
          </a:xfrm>
          <a:prstGeom prst="rect">
            <a:avLst/>
          </a:prstGeom>
        </p:spPr>
      </p:pic>
      <p:pic>
        <p:nvPicPr>
          <p:cNvPr id="13" name="Picture 12" descr="A picture containing text, book, food&#10;&#10;Description automatically generated">
            <a:extLst>
              <a:ext uri="{FF2B5EF4-FFF2-40B4-BE49-F238E27FC236}">
                <a16:creationId xmlns:a16="http://schemas.microsoft.com/office/drawing/2014/main" id="{FE57C7B3-A4B5-46CA-A06C-1237FCED76F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60187" y="204214"/>
            <a:ext cx="1691086" cy="3006376"/>
          </a:xfrm>
          <a:prstGeom prst="rect">
            <a:avLst/>
          </a:prstGeom>
        </p:spPr>
      </p:pic>
      <p:pic>
        <p:nvPicPr>
          <p:cNvPr id="7" name="Picture 6" descr="A picture containing text, book&#10;&#10;Description automatically generated">
            <a:extLst>
              <a:ext uri="{FF2B5EF4-FFF2-40B4-BE49-F238E27FC236}">
                <a16:creationId xmlns:a16="http://schemas.microsoft.com/office/drawing/2014/main" id="{BF152499-DE09-445F-A592-A091F0BBB7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61762" y="204214"/>
            <a:ext cx="1691086" cy="3006376"/>
          </a:xfrm>
          <a:prstGeom prst="rect">
            <a:avLst/>
          </a:prstGeom>
        </p:spPr>
      </p:pic>
      <p:pic>
        <p:nvPicPr>
          <p:cNvPr id="11" name="Picture 10" descr="A picture containing sitting&#10;&#10;Description automatically generated">
            <a:extLst>
              <a:ext uri="{FF2B5EF4-FFF2-40B4-BE49-F238E27FC236}">
                <a16:creationId xmlns:a16="http://schemas.microsoft.com/office/drawing/2014/main" id="{9E42494A-0CBA-4700-B08B-0362374824C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00490" y="3425628"/>
            <a:ext cx="1757347" cy="3124171"/>
          </a:xfrm>
          <a:prstGeom prst="rect">
            <a:avLst/>
          </a:prstGeom>
        </p:spPr>
      </p:pic>
      <p:sp>
        <p:nvSpPr>
          <p:cNvPr id="24" name="Rectangle 23">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1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A7CD88-0A46-4B7D-8D30-9C1CD8A4AC41}"/>
              </a:ext>
            </a:extLst>
          </p:cNvPr>
          <p:cNvSpPr>
            <a:spLocks noGrp="1"/>
          </p:cNvSpPr>
          <p:nvPr>
            <p:ph type="title"/>
          </p:nvPr>
        </p:nvSpPr>
        <p:spPr>
          <a:xfrm>
            <a:off x="6491653" y="3799272"/>
            <a:ext cx="5193748" cy="637124"/>
          </a:xfrm>
        </p:spPr>
        <p:txBody>
          <a:bodyPr>
            <a:normAutofit/>
          </a:bodyPr>
          <a:lstStyle/>
          <a:p>
            <a:r>
              <a:rPr lang="en-GB" sz="3200" dirty="0">
                <a:solidFill>
                  <a:srgbClr val="FFFFFF"/>
                </a:solidFill>
              </a:rPr>
              <a:t>16:9 Ratio posters</a:t>
            </a:r>
          </a:p>
        </p:txBody>
      </p:sp>
      <p:sp>
        <p:nvSpPr>
          <p:cNvPr id="19" name="Content Placeholder 18">
            <a:extLst>
              <a:ext uri="{FF2B5EF4-FFF2-40B4-BE49-F238E27FC236}">
                <a16:creationId xmlns:a16="http://schemas.microsoft.com/office/drawing/2014/main" id="{C56D9342-072C-4A80-BD07-ECA8176E5003}"/>
              </a:ext>
            </a:extLst>
          </p:cNvPr>
          <p:cNvSpPr>
            <a:spLocks noGrp="1"/>
          </p:cNvSpPr>
          <p:nvPr>
            <p:ph idx="1"/>
          </p:nvPr>
        </p:nvSpPr>
        <p:spPr>
          <a:xfrm>
            <a:off x="6479648" y="4510585"/>
            <a:ext cx="5366610" cy="1758732"/>
          </a:xfrm>
        </p:spPr>
        <p:txBody>
          <a:bodyPr>
            <a:normAutofit/>
          </a:bodyPr>
          <a:lstStyle/>
          <a:p>
            <a:r>
              <a:rPr lang="en-US" sz="1800" dirty="0">
                <a:solidFill>
                  <a:srgbClr val="FFFFFF"/>
                </a:solidFill>
              </a:rPr>
              <a:t>Suitable for digital displays in the city </a:t>
            </a:r>
            <a:r>
              <a:rPr lang="en-GB" sz="1800" dirty="0">
                <a:solidFill>
                  <a:srgbClr val="FFFFFF"/>
                </a:solidFill>
              </a:rPr>
              <a:t>centre</a:t>
            </a:r>
            <a:r>
              <a:rPr lang="en-US" sz="1800" dirty="0">
                <a:solidFill>
                  <a:srgbClr val="FFFFFF"/>
                </a:solidFill>
              </a:rPr>
              <a:t> </a:t>
            </a:r>
          </a:p>
        </p:txBody>
      </p:sp>
      <p:pic>
        <p:nvPicPr>
          <p:cNvPr id="5" name="Content Placeholder 4" descr="A picture containing sign, man&#10;&#10;Description automatically generated">
            <a:extLst>
              <a:ext uri="{FF2B5EF4-FFF2-40B4-BE49-F238E27FC236}">
                <a16:creationId xmlns:a16="http://schemas.microsoft.com/office/drawing/2014/main" id="{98D247E7-CE60-4B17-B9EB-691C91C0B7B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18699" y="3429000"/>
            <a:ext cx="1697136" cy="3017130"/>
          </a:xfrm>
          <a:prstGeom prst="rect">
            <a:avLst/>
          </a:prstGeom>
        </p:spPr>
      </p:pic>
    </p:spTree>
    <p:extLst>
      <p:ext uri="{BB962C8B-B14F-4D97-AF65-F5344CB8AC3E}">
        <p14:creationId xmlns:p14="http://schemas.microsoft.com/office/powerpoint/2010/main" val="84081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D1A1-C54C-4A55-9FDD-E803A32B72A9}"/>
              </a:ext>
            </a:extLst>
          </p:cNvPr>
          <p:cNvSpPr>
            <a:spLocks noGrp="1"/>
          </p:cNvSpPr>
          <p:nvPr>
            <p:ph type="title"/>
          </p:nvPr>
        </p:nvSpPr>
        <p:spPr/>
        <p:txBody>
          <a:bodyPr/>
          <a:lstStyle/>
          <a:p>
            <a:r>
              <a:rPr lang="en-GB" dirty="0" err="1">
                <a:cs typeface="Calibri Light"/>
              </a:rPr>
              <a:t>Flytipping</a:t>
            </a:r>
            <a:r>
              <a:rPr lang="en-GB" dirty="0">
                <a:cs typeface="Calibri Light"/>
              </a:rPr>
              <a:t> 1</a:t>
            </a:r>
            <a:endParaRPr lang="en-GB" dirty="0"/>
          </a:p>
        </p:txBody>
      </p:sp>
      <p:pic>
        <p:nvPicPr>
          <p:cNvPr id="4" name="Online Media 3" title="Please don't flytip - Love Where you Live!">
            <a:hlinkClick r:id="" action="ppaction://media"/>
            <a:extLst>
              <a:ext uri="{FF2B5EF4-FFF2-40B4-BE49-F238E27FC236}">
                <a16:creationId xmlns:a16="http://schemas.microsoft.com/office/drawing/2014/main" id="{0E71499A-9FC7-472B-865E-B85CC61A455C}"/>
              </a:ext>
            </a:extLst>
          </p:cNvPr>
          <p:cNvPicPr>
            <a:picLocks noGrp="1" noRot="1" noChangeAspect="1"/>
          </p:cNvPicPr>
          <p:nvPr>
            <p:ph idx="1"/>
            <a:videoFile r:link="rId1"/>
          </p:nvPr>
        </p:nvPicPr>
        <p:blipFill>
          <a:blip r:embed="rId3"/>
          <a:stretch>
            <a:fillRect/>
          </a:stretch>
        </p:blipFill>
        <p:spPr>
          <a:xfrm>
            <a:off x="469273" y="706914"/>
            <a:ext cx="6490119" cy="3650609"/>
          </a:xfrm>
          <a:prstGeom prst="rect">
            <a:avLst/>
          </a:prstGeom>
        </p:spPr>
      </p:pic>
      <p:sp>
        <p:nvSpPr>
          <p:cNvPr id="3" name="TextBox 2">
            <a:extLst>
              <a:ext uri="{FF2B5EF4-FFF2-40B4-BE49-F238E27FC236}">
                <a16:creationId xmlns:a16="http://schemas.microsoft.com/office/drawing/2014/main" id="{338A7EBA-4EF9-48A3-822D-550664EF0F5D}"/>
              </a:ext>
            </a:extLst>
          </p:cNvPr>
          <p:cNvSpPr txBox="1"/>
          <p:nvPr/>
        </p:nvSpPr>
        <p:spPr>
          <a:xfrm>
            <a:off x="201335" y="104454"/>
            <a:ext cx="6686025" cy="369332"/>
          </a:xfrm>
          <a:prstGeom prst="rect">
            <a:avLst/>
          </a:prstGeom>
          <a:noFill/>
        </p:spPr>
        <p:txBody>
          <a:bodyPr wrap="square" rtlCol="0">
            <a:spAutoFit/>
          </a:bodyPr>
          <a:lstStyle/>
          <a:p>
            <a:r>
              <a:rPr lang="en-GB" b="1" dirty="0"/>
              <a:t>Please wait a few seconds for film to load before clicking play </a:t>
            </a:r>
          </a:p>
        </p:txBody>
      </p:sp>
      <p:graphicFrame>
        <p:nvGraphicFramePr>
          <p:cNvPr id="5" name="Table 4">
            <a:extLst>
              <a:ext uri="{FF2B5EF4-FFF2-40B4-BE49-F238E27FC236}">
                <a16:creationId xmlns:a16="http://schemas.microsoft.com/office/drawing/2014/main" id="{FB5123E2-F551-4870-B671-1F6334EFE884}"/>
              </a:ext>
            </a:extLst>
          </p:cNvPr>
          <p:cNvGraphicFramePr>
            <a:graphicFrameLocks noGrp="1"/>
          </p:cNvGraphicFramePr>
          <p:nvPr>
            <p:extLst>
              <p:ext uri="{D42A27DB-BD31-4B8C-83A1-F6EECF244321}">
                <p14:modId xmlns:p14="http://schemas.microsoft.com/office/powerpoint/2010/main" val="3187209743"/>
              </p:ext>
            </p:extLst>
          </p:nvPr>
        </p:nvGraphicFramePr>
        <p:xfrm>
          <a:off x="7328319" y="289120"/>
          <a:ext cx="4394408" cy="6856984"/>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0">
                <a:tc>
                  <a:txBody>
                    <a:bodyPr/>
                    <a:lstStyle/>
                    <a:p>
                      <a:pPr>
                        <a:lnSpc>
                          <a:spcPct val="107000"/>
                        </a:lnSpc>
                        <a:spcAft>
                          <a:spcPts val="0"/>
                        </a:spcAft>
                      </a:pPr>
                      <a:r>
                        <a:rPr lang="en-GB" sz="1800" dirty="0">
                          <a:solidFill>
                            <a:schemeClr val="tx1"/>
                          </a:solidFill>
                          <a:effectLst/>
                        </a:rPr>
                        <a:t>Please don't fly tip - Love Where you Live!</a:t>
                      </a:r>
                    </a:p>
                    <a:p>
                      <a:pPr>
                        <a:lnSpc>
                          <a:spcPct val="107000"/>
                        </a:lnSpc>
                        <a:spcAft>
                          <a:spcPts val="0"/>
                        </a:spcAft>
                      </a:pPr>
                      <a:r>
                        <a:rPr lang="en-GB" sz="1200" b="0" dirty="0">
                          <a:solidFill>
                            <a:schemeClr val="tx1"/>
                          </a:solidFill>
                          <a:effectLst/>
                        </a:rPr>
                        <a:t> </a:t>
                      </a:r>
                    </a:p>
                    <a:p>
                      <a:pPr>
                        <a:lnSpc>
                          <a:spcPct val="107000"/>
                        </a:lnSpc>
                        <a:spcAft>
                          <a:spcPts val="0"/>
                        </a:spcAft>
                      </a:pPr>
                      <a:r>
                        <a:rPr lang="en-GB" sz="1200" b="0" dirty="0">
                          <a:solidFill>
                            <a:schemeClr val="tx1"/>
                          </a:solidFill>
                          <a:effectLst/>
                        </a:rPr>
                        <a:t>Dumping waste is dangerous and illegal. Dispose of your waste responsibly. Every year local councils deals with rubbish that is </a:t>
                      </a:r>
                      <a:r>
                        <a:rPr lang="en-GB" sz="1200" b="0" dirty="0" err="1">
                          <a:solidFill>
                            <a:schemeClr val="tx1"/>
                          </a:solidFill>
                          <a:effectLst/>
                        </a:rPr>
                        <a:t>flytipped</a:t>
                      </a:r>
                      <a:r>
                        <a:rPr lang="en-GB" sz="1200" b="0" dirty="0">
                          <a:solidFill>
                            <a:schemeClr val="tx1"/>
                          </a:solidFill>
                          <a:effectLst/>
                        </a:rPr>
                        <a:t> which costs all of us in the long run. Not only does it look unsightly it can be dangerous - often contains sharp materials or dangerous materials such as asbestos.</a:t>
                      </a:r>
                    </a:p>
                    <a:p>
                      <a:pPr>
                        <a:lnSpc>
                          <a:spcPct val="107000"/>
                        </a:lnSpc>
                        <a:spcAft>
                          <a:spcPts val="0"/>
                        </a:spcAft>
                      </a:pPr>
                      <a:r>
                        <a:rPr lang="en-GB" sz="1200" b="0" dirty="0">
                          <a:solidFill>
                            <a:schemeClr val="tx1"/>
                          </a:solidFill>
                          <a:effectLst/>
                        </a:rPr>
                        <a:t> </a:t>
                      </a:r>
                    </a:p>
                    <a:p>
                      <a:pPr>
                        <a:lnSpc>
                          <a:spcPct val="107000"/>
                        </a:lnSpc>
                        <a:spcAft>
                          <a:spcPts val="0"/>
                        </a:spcAft>
                      </a:pPr>
                      <a:r>
                        <a:rPr lang="en-GB" sz="1200" b="0" dirty="0">
                          <a:solidFill>
                            <a:schemeClr val="tx1"/>
                          </a:solidFill>
                          <a:effectLst/>
                        </a:rPr>
                        <a:t>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 This film stars students from Castle Mead Academy, Leicester. </a:t>
                      </a:r>
                    </a:p>
                    <a:p>
                      <a:pPr>
                        <a:lnSpc>
                          <a:spcPct val="107000"/>
                        </a:lnSpc>
                        <a:spcAft>
                          <a:spcPts val="0"/>
                        </a:spcAft>
                      </a:pPr>
                      <a:r>
                        <a:rPr lang="en-GB" sz="1200" b="0" dirty="0">
                          <a:solidFill>
                            <a:schemeClr val="tx1"/>
                          </a:solidFill>
                          <a:effectLst/>
                        </a:rPr>
                        <a:t> </a:t>
                      </a:r>
                    </a:p>
                    <a:p>
                      <a:pPr>
                        <a:lnSpc>
                          <a:spcPct val="107000"/>
                        </a:lnSpc>
                        <a:spcAft>
                          <a:spcPts val="0"/>
                        </a:spcAft>
                      </a:pPr>
                      <a:r>
                        <a:rPr lang="en-GB" sz="1200" b="0" dirty="0">
                          <a:solidFill>
                            <a:schemeClr val="tx1"/>
                          </a:solidFill>
                          <a:effectLst/>
                        </a:rPr>
                        <a:t>Further information about our campaign available at </a:t>
                      </a:r>
                      <a:r>
                        <a:rPr lang="en-GB" sz="1200" b="0" u="sng" dirty="0">
                          <a:solidFill>
                            <a:schemeClr val="tx1"/>
                          </a:solidFill>
                          <a:effectLst/>
                          <a:hlinkClick r:id="rId4">
                            <a:extLst>
                              <a:ext uri="{A12FA001-AC4F-418D-AE19-62706E023703}">
                                <ahyp:hlinkClr xmlns:ahyp="http://schemas.microsoft.com/office/drawing/2018/hyperlinkcolor" val="tx"/>
                              </a:ext>
                            </a:extLst>
                          </a:hlinkClick>
                        </a:rPr>
                        <a:t>https://schools.leicester.gov.uk/litter</a:t>
                      </a:r>
                      <a:endParaRPr lang="en-GB" sz="1200" b="0" dirty="0">
                        <a:solidFill>
                          <a:schemeClr val="tx1"/>
                        </a:solidFill>
                        <a:effectLst/>
                      </a:endParaRPr>
                    </a:p>
                    <a:p>
                      <a:pPr>
                        <a:lnSpc>
                          <a:spcPct val="107000"/>
                        </a:lnSpc>
                        <a:spcAft>
                          <a:spcPts val="0"/>
                        </a:spcAft>
                      </a:pPr>
                      <a:r>
                        <a:rPr lang="en-GB" sz="1200" b="0" dirty="0">
                          <a:solidFill>
                            <a:schemeClr val="tx1"/>
                          </a:solidFill>
                          <a:effectLst/>
                        </a:rPr>
                        <a:t> </a:t>
                      </a:r>
                    </a:p>
                    <a:p>
                      <a:pPr>
                        <a:lnSpc>
                          <a:spcPct val="107000"/>
                        </a:lnSpc>
                        <a:spcAft>
                          <a:spcPts val="0"/>
                        </a:spcAft>
                      </a:pPr>
                      <a:r>
                        <a:rPr lang="en-GB" sz="1200" b="0" dirty="0">
                          <a:solidFill>
                            <a:schemeClr val="tx1"/>
                          </a:solidFill>
                          <a:effectLst/>
                        </a:rPr>
                        <a:t>#LoveWhereYouLive     #LitterLessLeicester</a:t>
                      </a:r>
                    </a:p>
                    <a:p>
                      <a:endParaRPr lang="en-GB" sz="1400" b="1" u="non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Original -  </a:t>
                      </a:r>
                      <a:r>
                        <a:rPr lang="en-GB" sz="1100" b="1"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https://youtu.be/TPubeL1K0PU</a:t>
                      </a:r>
                      <a:r>
                        <a:rPr lang="en-GB" sz="1100" b="1" kern="1200" dirty="0">
                          <a:solidFill>
                            <a:schemeClr val="tx1"/>
                          </a:solidFill>
                          <a:effectLst/>
                          <a:latin typeface="+mn-lt"/>
                          <a:ea typeface="+mn-ea"/>
                          <a:cs typeface="+mn-cs"/>
                        </a:rPr>
                        <a:t>  </a:t>
                      </a: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 </a:t>
                      </a: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Arabic - </a:t>
                      </a:r>
                      <a:r>
                        <a:rPr lang="en-GB" sz="1100" b="1"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https://youtu.be/m_NAdA5ekdA</a:t>
                      </a:r>
                      <a:r>
                        <a:rPr lang="en-GB" sz="1100" b="1" kern="1200" dirty="0">
                          <a:solidFill>
                            <a:schemeClr val="tx1"/>
                          </a:solidFill>
                          <a:effectLst/>
                          <a:latin typeface="+mn-lt"/>
                          <a:ea typeface="+mn-ea"/>
                          <a:cs typeface="+mn-cs"/>
                        </a:rPr>
                        <a:t>  </a:t>
                      </a: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Bengali - </a:t>
                      </a:r>
                      <a:r>
                        <a:rPr lang="en-GB" sz="1100" b="1"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https://youtu.be/nouHRYRTEoE</a:t>
                      </a:r>
                      <a:r>
                        <a:rPr lang="en-GB" sz="1100" b="1" kern="1200" dirty="0">
                          <a:solidFill>
                            <a:schemeClr val="tx1"/>
                          </a:solidFill>
                          <a:effectLst/>
                          <a:latin typeface="+mn-lt"/>
                          <a:ea typeface="+mn-ea"/>
                          <a:cs typeface="+mn-cs"/>
                        </a:rPr>
                        <a:t> </a:t>
                      </a: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Mandarin - </a:t>
                      </a:r>
                      <a:r>
                        <a:rPr lang="en-GB" sz="1100" b="1"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https://youtu.be/ZxfmgLIbpeU</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Farsi - </a:t>
                      </a:r>
                      <a:r>
                        <a:rPr lang="en-GB" sz="1100" b="1"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https://youtu.be/McHM6h58DAo</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Gujarati - </a:t>
                      </a:r>
                      <a:r>
                        <a:rPr lang="en-GB" sz="1100" b="1" kern="1200" dirty="0">
                          <a:solidFill>
                            <a:schemeClr val="tx1"/>
                          </a:solidFill>
                          <a:effectLst/>
                          <a:latin typeface="+mn-lt"/>
                          <a:ea typeface="+mn-ea"/>
                          <a:cs typeface="+mn-cs"/>
                          <a:hlinkClick r:id="rId10">
                            <a:extLst>
                              <a:ext uri="{A12FA001-AC4F-418D-AE19-62706E023703}">
                                <ahyp:hlinkClr xmlns:ahyp="http://schemas.microsoft.com/office/drawing/2018/hyperlinkcolor" val="tx"/>
                              </a:ext>
                            </a:extLst>
                          </a:hlinkClick>
                        </a:rPr>
                        <a:t>https://youtu.be/TomRQPIBfMc</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Polish - </a:t>
                      </a:r>
                      <a:r>
                        <a:rPr lang="en-GB" sz="1100" b="1" kern="1200" dirty="0">
                          <a:solidFill>
                            <a:schemeClr val="tx1"/>
                          </a:solidFill>
                          <a:effectLst/>
                          <a:latin typeface="+mn-lt"/>
                          <a:ea typeface="+mn-ea"/>
                          <a:cs typeface="+mn-cs"/>
                          <a:hlinkClick r:id="rId11">
                            <a:extLst>
                              <a:ext uri="{A12FA001-AC4F-418D-AE19-62706E023703}">
                                <ahyp:hlinkClr xmlns:ahyp="http://schemas.microsoft.com/office/drawing/2018/hyperlinkcolor" val="tx"/>
                              </a:ext>
                            </a:extLst>
                          </a:hlinkClick>
                        </a:rPr>
                        <a:t>https://youtu.be/tGj_n2NUHlg</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Punjabi -  </a:t>
                      </a:r>
                      <a:r>
                        <a:rPr lang="en-GB" sz="1100" b="1" kern="1200" dirty="0">
                          <a:solidFill>
                            <a:schemeClr val="tx1"/>
                          </a:solidFill>
                          <a:effectLst/>
                          <a:latin typeface="+mn-lt"/>
                          <a:ea typeface="+mn-ea"/>
                          <a:cs typeface="+mn-cs"/>
                          <a:hlinkClick r:id="rId12">
                            <a:extLst>
                              <a:ext uri="{A12FA001-AC4F-418D-AE19-62706E023703}">
                                <ahyp:hlinkClr xmlns:ahyp="http://schemas.microsoft.com/office/drawing/2018/hyperlinkcolor" val="tx"/>
                              </a:ext>
                            </a:extLst>
                          </a:hlinkClick>
                        </a:rPr>
                        <a:t>https://youtu.be/3Mu-zmqtvxU</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Slovak - </a:t>
                      </a:r>
                      <a:r>
                        <a:rPr lang="en-GB" sz="1100" b="1" kern="1200" dirty="0">
                          <a:solidFill>
                            <a:schemeClr val="tx1"/>
                          </a:solidFill>
                          <a:effectLst/>
                          <a:latin typeface="+mn-lt"/>
                          <a:ea typeface="+mn-ea"/>
                          <a:cs typeface="+mn-cs"/>
                          <a:hlinkClick r:id="rId13">
                            <a:extLst>
                              <a:ext uri="{A12FA001-AC4F-418D-AE19-62706E023703}">
                                <ahyp:hlinkClr xmlns:ahyp="http://schemas.microsoft.com/office/drawing/2018/hyperlinkcolor" val="tx"/>
                              </a:ext>
                            </a:extLst>
                          </a:hlinkClick>
                        </a:rPr>
                        <a:t>https://youtu.be/VlY6d6T_vNE</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Somali - </a:t>
                      </a:r>
                      <a:r>
                        <a:rPr lang="en-GB" sz="1100" b="1" kern="1200" dirty="0">
                          <a:solidFill>
                            <a:schemeClr val="tx1"/>
                          </a:solidFill>
                          <a:effectLst/>
                          <a:latin typeface="+mn-lt"/>
                          <a:ea typeface="+mn-ea"/>
                          <a:cs typeface="+mn-cs"/>
                          <a:hlinkClick r:id="rId14">
                            <a:extLst>
                              <a:ext uri="{A12FA001-AC4F-418D-AE19-62706E023703}">
                                <ahyp:hlinkClr xmlns:ahyp="http://schemas.microsoft.com/office/drawing/2018/hyperlinkcolor" val="tx"/>
                              </a:ext>
                            </a:extLst>
                          </a:hlinkClick>
                        </a:rPr>
                        <a:t>https://youtu.be/L3SIVYjN_O0</a:t>
                      </a:r>
                      <a:endParaRPr lang="en-GB" sz="1100" b="1" kern="1200" dirty="0">
                        <a:solidFill>
                          <a:schemeClr val="tx1"/>
                        </a:solidFill>
                        <a:effectLst/>
                        <a:latin typeface="+mn-lt"/>
                        <a:ea typeface="+mn-ea"/>
                        <a:cs typeface="+mn-cs"/>
                      </a:endParaRPr>
                    </a:p>
                    <a:p>
                      <a:pPr marL="0" algn="l" defTabSz="914400" rtl="0" eaLnBrk="1" latinLnBrk="0" hangingPunct="1">
                        <a:lnSpc>
                          <a:spcPct val="107000"/>
                        </a:lnSpc>
                        <a:spcAft>
                          <a:spcPts val="0"/>
                        </a:spcAft>
                      </a:pPr>
                      <a:r>
                        <a:rPr lang="en-GB" sz="1100" b="1" kern="1200" dirty="0">
                          <a:solidFill>
                            <a:schemeClr val="tx1"/>
                          </a:solidFill>
                          <a:effectLst/>
                          <a:latin typeface="+mn-lt"/>
                          <a:ea typeface="+mn-ea"/>
                          <a:cs typeface="+mn-cs"/>
                        </a:rPr>
                        <a:t>Urdu - </a:t>
                      </a:r>
                      <a:r>
                        <a:rPr lang="en-GB" sz="1100" b="1" kern="1200" dirty="0">
                          <a:solidFill>
                            <a:schemeClr val="tx1"/>
                          </a:solidFill>
                          <a:effectLst/>
                          <a:latin typeface="+mn-lt"/>
                          <a:ea typeface="+mn-ea"/>
                          <a:cs typeface="+mn-cs"/>
                          <a:hlinkClick r:id="rId15">
                            <a:extLst>
                              <a:ext uri="{A12FA001-AC4F-418D-AE19-62706E023703}">
                                <ahyp:hlinkClr xmlns:ahyp="http://schemas.microsoft.com/office/drawing/2018/hyperlinkcolor" val="tx"/>
                              </a:ext>
                            </a:extLst>
                          </a:hlinkClick>
                        </a:rPr>
                        <a:t>https://youtu.be/Ck-nSLph3EE</a:t>
                      </a:r>
                      <a:endParaRPr lang="en-GB" sz="1100" b="1" kern="1200" dirty="0">
                        <a:solidFill>
                          <a:schemeClr val="tx1"/>
                        </a:solidFill>
                        <a:effectLst/>
                        <a:latin typeface="+mn-lt"/>
                        <a:ea typeface="+mn-ea"/>
                        <a:cs typeface="+mn-cs"/>
                      </a:endParaRPr>
                    </a:p>
                    <a:p>
                      <a:pPr>
                        <a:lnSpc>
                          <a:spcPct val="107000"/>
                        </a:lnSpc>
                        <a:spcAft>
                          <a:spcPts val="0"/>
                        </a:spcAft>
                      </a:pPr>
                      <a:endParaRPr lang="en-GB" sz="1400" dirty="0">
                        <a:solidFill>
                          <a:schemeClr val="tx1"/>
                        </a:solidFill>
                        <a:effectLst/>
                      </a:endParaRPr>
                    </a:p>
                    <a:p>
                      <a:pPr>
                        <a:lnSpc>
                          <a:spcPct val="107000"/>
                        </a:lnSpc>
                        <a:spcAft>
                          <a:spcPts val="0"/>
                        </a:spcAft>
                      </a:pPr>
                      <a:endParaRPr lang="en-GB" sz="1400" dirty="0">
                        <a:solidFill>
                          <a:schemeClr val="tx1"/>
                        </a:solidFill>
                        <a:effectLst/>
                      </a:endParaRPr>
                    </a:p>
                    <a:p>
                      <a:pPr>
                        <a:lnSpc>
                          <a:spcPct val="107000"/>
                        </a:lnSpc>
                        <a:spcAft>
                          <a:spcPts val="0"/>
                        </a:spcAft>
                      </a:pPr>
                      <a:r>
                        <a:rPr lang="en-GB" sz="1400" dirty="0">
                          <a:solidFill>
                            <a:schemeClr val="tx1"/>
                          </a:solidFill>
                          <a:effectLst/>
                        </a:rPr>
                        <a:t>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6" name="Picture 5">
            <a:hlinkClick r:id="rId16"/>
            <a:extLst>
              <a:ext uri="{FF2B5EF4-FFF2-40B4-BE49-F238E27FC236}">
                <a16:creationId xmlns:a16="http://schemas.microsoft.com/office/drawing/2014/main" id="{F0DA8E89-5FB0-45DD-966C-67CD8600B7A5}"/>
              </a:ext>
            </a:extLst>
          </p:cNvPr>
          <p:cNvPicPr/>
          <p:nvPr/>
        </p:nvPicPr>
        <p:blipFill>
          <a:blip r:embed="rId17" cstate="print">
            <a:extLst>
              <a:ext uri="{28A0092B-C50C-407E-A947-70E740481C1C}">
                <a14:useLocalDpi xmlns:a14="http://schemas.microsoft.com/office/drawing/2010/main"/>
              </a:ext>
            </a:extLst>
          </a:blip>
          <a:srcRect/>
          <a:stretch>
            <a:fillRect/>
          </a:stretch>
        </p:blipFill>
        <p:spPr bwMode="auto">
          <a:xfrm>
            <a:off x="838200" y="4645737"/>
            <a:ext cx="5781461" cy="1904288"/>
          </a:xfrm>
          <a:prstGeom prst="rect">
            <a:avLst/>
          </a:prstGeom>
          <a:noFill/>
          <a:ln>
            <a:noFill/>
          </a:ln>
        </p:spPr>
      </p:pic>
    </p:spTree>
    <p:extLst>
      <p:ext uri="{BB962C8B-B14F-4D97-AF65-F5344CB8AC3E}">
        <p14:creationId xmlns:p14="http://schemas.microsoft.com/office/powerpoint/2010/main" val="2014712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FF9F-A440-4CD2-BD1A-45BFF1275B18}"/>
              </a:ext>
            </a:extLst>
          </p:cNvPr>
          <p:cNvSpPr>
            <a:spLocks noGrp="1"/>
          </p:cNvSpPr>
          <p:nvPr>
            <p:ph type="title"/>
          </p:nvPr>
        </p:nvSpPr>
        <p:spPr/>
        <p:txBody>
          <a:bodyPr/>
          <a:lstStyle/>
          <a:p>
            <a:r>
              <a:rPr lang="en-GB" dirty="0" err="1">
                <a:cs typeface="Calibri Light"/>
              </a:rPr>
              <a:t>Flytipping</a:t>
            </a:r>
            <a:r>
              <a:rPr lang="en-GB" dirty="0">
                <a:cs typeface="Calibri Light"/>
              </a:rPr>
              <a:t> 2</a:t>
            </a:r>
            <a:endParaRPr lang="en-GB" dirty="0"/>
          </a:p>
        </p:txBody>
      </p:sp>
      <p:pic>
        <p:nvPicPr>
          <p:cNvPr id="4" name="Online Media 3" title="Please don't fly tip - Love Where you Live! (Slovak subtitles)">
            <a:hlinkClick r:id="" action="ppaction://media"/>
            <a:extLst>
              <a:ext uri="{FF2B5EF4-FFF2-40B4-BE49-F238E27FC236}">
                <a16:creationId xmlns:a16="http://schemas.microsoft.com/office/drawing/2014/main" id="{E7707F62-EE12-4709-B033-D501C70BF4C4}"/>
              </a:ext>
            </a:extLst>
          </p:cNvPr>
          <p:cNvPicPr>
            <a:picLocks noGrp="1" noRot="1" noChangeAspect="1"/>
          </p:cNvPicPr>
          <p:nvPr>
            <p:ph idx="1"/>
            <a:videoFile r:link="rId1"/>
          </p:nvPr>
        </p:nvPicPr>
        <p:blipFill>
          <a:blip r:embed="rId3"/>
          <a:stretch>
            <a:fillRect/>
          </a:stretch>
        </p:blipFill>
        <p:spPr>
          <a:xfrm>
            <a:off x="778187" y="365125"/>
            <a:ext cx="5688437" cy="3199673"/>
          </a:xfrm>
          <a:prstGeom prst="rect">
            <a:avLst/>
          </a:prstGeom>
        </p:spPr>
      </p:pic>
      <p:graphicFrame>
        <p:nvGraphicFramePr>
          <p:cNvPr id="5" name="Table 4">
            <a:extLst>
              <a:ext uri="{FF2B5EF4-FFF2-40B4-BE49-F238E27FC236}">
                <a16:creationId xmlns:a16="http://schemas.microsoft.com/office/drawing/2014/main" id="{85C0375F-396F-4D4F-BB43-643E49370C16}"/>
              </a:ext>
            </a:extLst>
          </p:cNvPr>
          <p:cNvGraphicFramePr>
            <a:graphicFrameLocks noGrp="1"/>
          </p:cNvGraphicFramePr>
          <p:nvPr>
            <p:extLst>
              <p:ext uri="{D42A27DB-BD31-4B8C-83A1-F6EECF244321}">
                <p14:modId xmlns:p14="http://schemas.microsoft.com/office/powerpoint/2010/main" val="2984128535"/>
              </p:ext>
            </p:extLst>
          </p:nvPr>
        </p:nvGraphicFramePr>
        <p:xfrm>
          <a:off x="7328319" y="289119"/>
          <a:ext cx="4394408" cy="6205347"/>
        </p:xfrm>
        <a:graphic>
          <a:graphicData uri="http://schemas.openxmlformats.org/drawingml/2006/table">
            <a:tbl>
              <a:tblPr firstRow="1" firstCol="1" bandRow="1">
                <a:tableStyleId>{5C22544A-7EE6-4342-B048-85BDC9FD1C3A}</a:tableStyleId>
              </a:tblPr>
              <a:tblGrid>
                <a:gridCol w="4394408">
                  <a:extLst>
                    <a:ext uri="{9D8B030D-6E8A-4147-A177-3AD203B41FA5}">
                      <a16:colId xmlns:a16="http://schemas.microsoft.com/office/drawing/2014/main" val="37076257"/>
                    </a:ext>
                  </a:extLst>
                </a:gridCol>
              </a:tblGrid>
              <a:tr h="6203755">
                <a:tc>
                  <a:txBody>
                    <a:bodyPr/>
                    <a:lstStyle/>
                    <a:p>
                      <a:pPr>
                        <a:lnSpc>
                          <a:spcPct val="107000"/>
                        </a:lnSpc>
                        <a:spcAft>
                          <a:spcPts val="0"/>
                        </a:spcAft>
                      </a:pPr>
                      <a:r>
                        <a:rPr lang="en-GB" sz="1800" b="1" kern="1200" dirty="0">
                          <a:solidFill>
                            <a:schemeClr val="tx1"/>
                          </a:solidFill>
                          <a:effectLst/>
                          <a:latin typeface="+mn-lt"/>
                          <a:ea typeface="+mn-ea"/>
                          <a:cs typeface="+mn-cs"/>
                        </a:rPr>
                        <a:t>Please don't fly tip - Love Where you Live!</a:t>
                      </a:r>
                    </a:p>
                    <a:p>
                      <a:pPr>
                        <a:lnSpc>
                          <a:spcPct val="107000"/>
                        </a:lnSpc>
                        <a:spcAft>
                          <a:spcPts val="0"/>
                        </a:spcAft>
                      </a:pPr>
                      <a:r>
                        <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Dumping waste is dangerous and illegal. Dispose of your waste responsibly. Every year local councils deals with rubbish that is </a:t>
                      </a:r>
                      <a:r>
                        <a:rPr lang="en-GB" sz="1100" b="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flytipped</a:t>
                      </a:r>
                      <a:r>
                        <a:rPr lang="en-GB"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which costs all of us in the long run. Not only does it look unsightly it can be dangerous - often contains sharp materials or dangerous materials such as asbestos.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video has been produced by the Environmental Education Team at Leicester City Council with funding from The Litter Innovation Fund which is jointly funded by the Department for Environment &amp; Rural Affairs (Defra) and the Ministry of Housing, Communities &amp; Local Government (MHCLG). This film stars students from King Richard III Infant and Nursery School, Leicester.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Further information about our campaign available at </a:t>
                      </a:r>
                      <a:r>
                        <a:rPr lang="en-GB" sz="1100" b="0" u="sng" dirty="0">
                          <a:solidFill>
                            <a:schemeClr val="tx1"/>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https://schools.leicester.gov.uk/litter</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#LoveWhereYouLive     #LitterLessLeicester</a:t>
                      </a:r>
                      <a:endParaRPr lang="en-GB"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rPr>
                        <a:t>Original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https://youtu.be/g3OGge_owKk</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Arabic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https://youtu.be/RS_y0oAu94I</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Bengali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https://youtu.be/eCHxOLrlhUY</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Mandarin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rPr>
                        <a:t>https://youtu.be/FLsPmLMJXKg</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Farsi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https://youtu.be/-zb-JwoXkEE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Gujarati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https://youtu.be/2RtrmdcKr4E</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Polish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https://youtu.be/_R4hBSUptsg</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Punjabi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https://youtu.be/-5oU9SXHpxw</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Slovak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https://youtu.be/DF0efyh9L1M</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Somali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rPr>
                        <a:t>https://youtu.be/UnKHQplFaxA</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Urdu -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5"/>
                        </a:rPr>
                        <a:t>https://youtu.be/3xJ0XaSRXxc</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972439079"/>
                  </a:ext>
                </a:extLst>
              </a:tr>
            </a:tbl>
          </a:graphicData>
        </a:graphic>
      </p:graphicFrame>
      <p:pic>
        <p:nvPicPr>
          <p:cNvPr id="3" name="Picture 2">
            <a:extLst>
              <a:ext uri="{FF2B5EF4-FFF2-40B4-BE49-F238E27FC236}">
                <a16:creationId xmlns:a16="http://schemas.microsoft.com/office/drawing/2014/main" id="{AF05F56E-1F78-4371-9063-77139BACE1D1}"/>
              </a:ext>
            </a:extLst>
          </p:cNvPr>
          <p:cNvPicPr>
            <a:picLocks noChangeAspect="1"/>
          </p:cNvPicPr>
          <p:nvPr/>
        </p:nvPicPr>
        <p:blipFill>
          <a:blip r:embed="rId16"/>
          <a:stretch>
            <a:fillRect/>
          </a:stretch>
        </p:blipFill>
        <p:spPr>
          <a:xfrm>
            <a:off x="547340" y="3915602"/>
            <a:ext cx="6150132" cy="2015298"/>
          </a:xfrm>
          <a:prstGeom prst="rect">
            <a:avLst/>
          </a:prstGeom>
        </p:spPr>
      </p:pic>
    </p:spTree>
    <p:extLst>
      <p:ext uri="{BB962C8B-B14F-4D97-AF65-F5344CB8AC3E}">
        <p14:creationId xmlns:p14="http://schemas.microsoft.com/office/powerpoint/2010/main" val="1937936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924F77B2EF3498E878973BC6943A9" ma:contentTypeVersion="12" ma:contentTypeDescription="Create a new document." ma:contentTypeScope="" ma:versionID="255efa9deae9a6bb5728f33460c5e782">
  <xsd:schema xmlns:xsd="http://www.w3.org/2001/XMLSchema" xmlns:xs="http://www.w3.org/2001/XMLSchema" xmlns:p="http://schemas.microsoft.com/office/2006/metadata/properties" xmlns:ns2="96d4bfab-46c3-48a0-8f25-f4e9dde697d9" xmlns:ns3="87208786-5fda-4d52-8188-350e4ac2c784" targetNamespace="http://schemas.microsoft.com/office/2006/metadata/properties" ma:root="true" ma:fieldsID="d07eea08b9360f52c18c11f704a205ae" ns2:_="" ns3:_="">
    <xsd:import namespace="96d4bfab-46c3-48a0-8f25-f4e9dde697d9"/>
    <xsd:import namespace="87208786-5fda-4d52-8188-350e4ac2c7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4bfab-46c3-48a0-8f25-f4e9dde697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208786-5fda-4d52-8188-350e4ac2c7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2FEBC9-39FD-44E1-9B4C-C0A6C044C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4bfab-46c3-48a0-8f25-f4e9dde697d9"/>
    <ds:schemaRef ds:uri="87208786-5fda-4d52-8188-350e4ac2c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2DDE3-99EF-4B38-B57D-1B0CBF92A699}">
  <ds:schemaRefs>
    <ds:schemaRef ds:uri="http://schemas.microsoft.com/sharepoint/v3/contenttype/forms"/>
  </ds:schemaRefs>
</ds:datastoreItem>
</file>

<file path=customXml/itemProps3.xml><?xml version="1.0" encoding="utf-8"?>
<ds:datastoreItem xmlns:ds="http://schemas.openxmlformats.org/officeDocument/2006/customXml" ds:itemID="{2CD2DCEE-DF31-41F4-ABAB-DBD051935E0B}">
  <ds:schemaRefs>
    <ds:schemaRef ds:uri="http://purl.org/dc/elements/1.1/"/>
    <ds:schemaRef ds:uri="http://schemas.microsoft.com/office/2006/metadata/properties"/>
    <ds:schemaRef ds:uri="87208786-5fda-4d52-8188-350e4ac2c784"/>
    <ds:schemaRef ds:uri="96d4bfab-46c3-48a0-8f25-f4e9dde697d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76</TotalTime>
  <Words>1377</Words>
  <Application>Microsoft Office PowerPoint</Application>
  <PresentationFormat>Widescreen</PresentationFormat>
  <Paragraphs>213</Paragraphs>
  <Slides>15</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1_Office Theme</vt:lpstr>
      <vt:lpstr>Litter Innovation Fund</vt:lpstr>
      <vt:lpstr>Litter Innovation Fund</vt:lpstr>
      <vt:lpstr>6 Short Film Clips and Multi-language </vt:lpstr>
      <vt:lpstr>Campaign posters</vt:lpstr>
      <vt:lpstr>Suitable for banners and email signatures </vt:lpstr>
      <vt:lpstr>A4 ratio posters</vt:lpstr>
      <vt:lpstr>16:9 Ratio posters</vt:lpstr>
      <vt:lpstr>Flytipping 1</vt:lpstr>
      <vt:lpstr>Flytipping 2</vt:lpstr>
      <vt:lpstr>Marine pollution 2</vt:lpstr>
      <vt:lpstr>Marine pollution 1</vt:lpstr>
      <vt:lpstr>Animals 1</vt:lpstr>
      <vt:lpstr>Animals 2</vt:lpstr>
      <vt:lpstr>Love where you Live</vt:lpstr>
      <vt:lpstr>Banners displayed in key areas outside schools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Litter Innovation Fund</dc:title>
  <dc:creator>Lee Jowett</dc:creator>
  <cp:lastModifiedBy>Lee Jowett</cp:lastModifiedBy>
  <cp:revision>1</cp:revision>
  <dcterms:created xsi:type="dcterms:W3CDTF">2020-05-29T11:27:19Z</dcterms:created>
  <dcterms:modified xsi:type="dcterms:W3CDTF">2020-06-07T18:18:56Z</dcterms:modified>
</cp:coreProperties>
</file>